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6" r:id="rId1"/>
    <p:sldMasterId id="2147483669" r:id="rId2"/>
  </p:sldMasterIdLst>
  <p:notesMasterIdLst>
    <p:notesMasterId r:id="rId42"/>
  </p:notesMasterIdLst>
  <p:sldIdLst>
    <p:sldId id="592" r:id="rId3"/>
    <p:sldId id="612" r:id="rId4"/>
    <p:sldId id="657" r:id="rId5"/>
    <p:sldId id="613" r:id="rId6"/>
    <p:sldId id="614" r:id="rId7"/>
    <p:sldId id="615" r:id="rId8"/>
    <p:sldId id="617" r:id="rId9"/>
    <p:sldId id="618" r:id="rId10"/>
    <p:sldId id="644" r:id="rId11"/>
    <p:sldId id="619" r:id="rId12"/>
    <p:sldId id="620" r:id="rId13"/>
    <p:sldId id="621" r:id="rId14"/>
    <p:sldId id="645" r:id="rId15"/>
    <p:sldId id="646" r:id="rId16"/>
    <p:sldId id="647" r:id="rId17"/>
    <p:sldId id="648" r:id="rId18"/>
    <p:sldId id="623" r:id="rId19"/>
    <p:sldId id="640" r:id="rId20"/>
    <p:sldId id="641" r:id="rId21"/>
    <p:sldId id="624" r:id="rId22"/>
    <p:sldId id="642" r:id="rId23"/>
    <p:sldId id="643" r:id="rId24"/>
    <p:sldId id="625" r:id="rId25"/>
    <p:sldId id="626" r:id="rId26"/>
    <p:sldId id="627" r:id="rId27"/>
    <p:sldId id="628" r:id="rId28"/>
    <p:sldId id="629" r:id="rId29"/>
    <p:sldId id="631" r:id="rId30"/>
    <p:sldId id="635" r:id="rId31"/>
    <p:sldId id="636" r:id="rId32"/>
    <p:sldId id="649" r:id="rId33"/>
    <p:sldId id="650" r:id="rId34"/>
    <p:sldId id="651" r:id="rId35"/>
    <p:sldId id="652" r:id="rId36"/>
    <p:sldId id="653" r:id="rId37"/>
    <p:sldId id="654" r:id="rId38"/>
    <p:sldId id="656" r:id="rId39"/>
    <p:sldId id="655" r:id="rId40"/>
    <p:sldId id="638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D688"/>
    <a:srgbClr val="548123"/>
    <a:srgbClr val="FF6600"/>
    <a:srgbClr val="679D2B"/>
    <a:srgbClr val="FF7C80"/>
    <a:srgbClr val="8A6900"/>
    <a:srgbClr val="FF99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0" d="100"/>
          <a:sy n="70" d="100"/>
        </p:scale>
        <p:origin x="702" y="66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slide" Target="slides/slide3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540DB3-857C-448C-82FE-67CF5276B70B}" type="datetimeFigureOut">
              <a:rPr lang="zh-CN" altLang="en-US" smtClean="0"/>
              <a:pPr/>
              <a:t>2020/5/8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1DA87E-DB0F-4267-B99E-C076C79E4D4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11547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1DA87E-DB0F-4267-B99E-C076C79E4D4C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49609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1DA87E-DB0F-4267-B99E-C076C79E4D4C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00908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1DA87E-DB0F-4267-B99E-C076C79E4D4C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94193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1DA87E-DB0F-4267-B99E-C076C79E4D4C}" type="slidenum">
              <a:rPr lang="zh-CN" altLang="en-US" smtClean="0"/>
              <a:pPr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58985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1DA87E-DB0F-4267-B99E-C076C79E4D4C}" type="slidenum">
              <a:rPr lang="zh-CN" altLang="en-US" smtClean="0"/>
              <a:pPr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71180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5">
            <a:extLst>
              <a:ext uri="{FF2B5EF4-FFF2-40B4-BE49-F238E27FC236}"/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5AE1012-CB73-4126-A50E-993556FB026F}" type="datetime9">
              <a:rPr lang="zh-CN" altLang="en-US">
                <a:solidFill>
                  <a:srgbClr val="FFFFFF"/>
                </a:solidFill>
              </a:rPr>
              <a:pPr>
                <a:defRPr/>
              </a:pPr>
              <a:t>2020年5月8日星期五12时50分20秒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Rectangle 6">
            <a:extLst>
              <a:ext uri="{FF2B5EF4-FFF2-40B4-BE49-F238E27FC236}"/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Rectangle 7">
            <a:extLst>
              <a:ext uri="{FF2B5EF4-FFF2-40B4-BE49-F238E27FC236}"/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87CDBDB-43D8-4372-B6C0-3966BAA10C41}" type="slidenum">
              <a:rPr lang="zh-CN" alt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线"/>
          <p:cNvGrpSpPr/>
          <p:nvPr/>
        </p:nvGrpSpPr>
        <p:grpSpPr bwMode="invGray">
          <a:xfrm>
            <a:off x="1585309" y="4724400"/>
            <a:ext cx="8634184" cy="64008"/>
            <a:chOff x="-4110038" y="2703513"/>
            <a:chExt cx="17394239" cy="160336"/>
          </a:xfrm>
          <a:solidFill>
            <a:schemeClr val="accent1"/>
          </a:solidFill>
        </p:grpSpPr>
        <p:sp>
          <p:nvSpPr>
            <p:cNvPr id="5" name="任意多边形 5"/>
            <p:cNvSpPr>
              <a:spLocks/>
            </p:cNvSpPr>
            <p:nvPr/>
          </p:nvSpPr>
          <p:spPr bwMode="invGray">
            <a:xfrm>
              <a:off x="12815888" y="2768600"/>
              <a:ext cx="468313" cy="19050"/>
            </a:xfrm>
            <a:custGeom>
              <a:avLst/>
              <a:gdLst>
                <a:gd name="T0" fmla="*/ 21 w 244"/>
                <a:gd name="T1" fmla="*/ 5 h 8"/>
                <a:gd name="T2" fmla="*/ 21 w 244"/>
                <a:gd name="T3" fmla="*/ 5 h 8"/>
                <a:gd name="T4" fmla="*/ 52 w 244"/>
                <a:gd name="T5" fmla="*/ 7 h 8"/>
                <a:gd name="T6" fmla="*/ 100 w 244"/>
                <a:gd name="T7" fmla="*/ 5 h 8"/>
                <a:gd name="T8" fmla="*/ 125 w 244"/>
                <a:gd name="T9" fmla="*/ 7 h 8"/>
                <a:gd name="T10" fmla="*/ 202 w 244"/>
                <a:gd name="T11" fmla="*/ 6 h 8"/>
                <a:gd name="T12" fmla="*/ 156 w 244"/>
                <a:gd name="T13" fmla="*/ 5 h 8"/>
                <a:gd name="T14" fmla="*/ 244 w 244"/>
                <a:gd name="T15" fmla="*/ 3 h 8"/>
                <a:gd name="T16" fmla="*/ 161 w 244"/>
                <a:gd name="T17" fmla="*/ 3 h 8"/>
                <a:gd name="T18" fmla="*/ 165 w 244"/>
                <a:gd name="T19" fmla="*/ 2 h 8"/>
                <a:gd name="T20" fmla="*/ 96 w 244"/>
                <a:gd name="T21" fmla="*/ 2 h 8"/>
                <a:gd name="T22" fmla="*/ 111 w 244"/>
                <a:gd name="T23" fmla="*/ 1 h 8"/>
                <a:gd name="T24" fmla="*/ 0 w 244"/>
                <a:gd name="T25" fmla="*/ 5 h 8"/>
                <a:gd name="T26" fmla="*/ 21 w 244"/>
                <a:gd name="T2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4" h="8">
                  <a:moveTo>
                    <a:pt x="21" y="5"/>
                  </a:moveTo>
                  <a:lnTo>
                    <a:pt x="21" y="5"/>
                  </a:lnTo>
                  <a:cubicBezTo>
                    <a:pt x="42" y="5"/>
                    <a:pt x="59" y="7"/>
                    <a:pt x="52" y="7"/>
                  </a:cubicBezTo>
                  <a:cubicBezTo>
                    <a:pt x="94" y="6"/>
                    <a:pt x="94" y="8"/>
                    <a:pt x="100" y="5"/>
                  </a:cubicBezTo>
                  <a:cubicBezTo>
                    <a:pt x="127" y="4"/>
                    <a:pt x="155" y="6"/>
                    <a:pt x="125" y="7"/>
                  </a:cubicBezTo>
                  <a:lnTo>
                    <a:pt x="202" y="6"/>
                  </a:lnTo>
                  <a:lnTo>
                    <a:pt x="156" y="5"/>
                  </a:lnTo>
                  <a:cubicBezTo>
                    <a:pt x="168" y="2"/>
                    <a:pt x="230" y="6"/>
                    <a:pt x="244" y="3"/>
                  </a:cubicBezTo>
                  <a:lnTo>
                    <a:pt x="161" y="3"/>
                  </a:lnTo>
                  <a:lnTo>
                    <a:pt x="165" y="2"/>
                  </a:lnTo>
                  <a:cubicBezTo>
                    <a:pt x="146" y="3"/>
                    <a:pt x="109" y="2"/>
                    <a:pt x="96" y="2"/>
                  </a:cubicBezTo>
                  <a:cubicBezTo>
                    <a:pt x="98" y="1"/>
                    <a:pt x="97" y="1"/>
                    <a:pt x="111" y="1"/>
                  </a:cubicBezTo>
                  <a:cubicBezTo>
                    <a:pt x="10" y="0"/>
                    <a:pt x="84" y="5"/>
                    <a:pt x="0" y="5"/>
                  </a:cubicBezTo>
                  <a:cubicBezTo>
                    <a:pt x="5" y="5"/>
                    <a:pt x="12" y="5"/>
                    <a:pt x="21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</a:endParaRPr>
            </a:p>
          </p:txBody>
        </p:sp>
        <p:sp>
          <p:nvSpPr>
            <p:cNvPr id="6" name="任意多边形 6"/>
            <p:cNvSpPr>
              <a:spLocks/>
            </p:cNvSpPr>
            <p:nvPr/>
          </p:nvSpPr>
          <p:spPr bwMode="invGray">
            <a:xfrm>
              <a:off x="12380913" y="2755900"/>
              <a:ext cx="461963" cy="26987"/>
            </a:xfrm>
            <a:custGeom>
              <a:avLst/>
              <a:gdLst>
                <a:gd name="T0" fmla="*/ 162 w 241"/>
                <a:gd name="T1" fmla="*/ 4 h 12"/>
                <a:gd name="T2" fmla="*/ 162 w 241"/>
                <a:gd name="T3" fmla="*/ 4 h 12"/>
                <a:gd name="T4" fmla="*/ 127 w 241"/>
                <a:gd name="T5" fmla="*/ 7 h 12"/>
                <a:gd name="T6" fmla="*/ 68 w 241"/>
                <a:gd name="T7" fmla="*/ 6 h 12"/>
                <a:gd name="T8" fmla="*/ 53 w 241"/>
                <a:gd name="T9" fmla="*/ 9 h 12"/>
                <a:gd name="T10" fmla="*/ 79 w 241"/>
                <a:gd name="T11" fmla="*/ 9 h 12"/>
                <a:gd name="T12" fmla="*/ 18 w 241"/>
                <a:gd name="T13" fmla="*/ 11 h 12"/>
                <a:gd name="T14" fmla="*/ 101 w 241"/>
                <a:gd name="T15" fmla="*/ 10 h 12"/>
                <a:gd name="T16" fmla="*/ 195 w 241"/>
                <a:gd name="T17" fmla="*/ 12 h 12"/>
                <a:gd name="T18" fmla="*/ 226 w 241"/>
                <a:gd name="T19" fmla="*/ 11 h 12"/>
                <a:gd name="T20" fmla="*/ 215 w 241"/>
                <a:gd name="T21" fmla="*/ 11 h 12"/>
                <a:gd name="T22" fmla="*/ 213 w 241"/>
                <a:gd name="T23" fmla="*/ 7 h 12"/>
                <a:gd name="T24" fmla="*/ 172 w 241"/>
                <a:gd name="T25" fmla="*/ 7 h 12"/>
                <a:gd name="T26" fmla="*/ 241 w 241"/>
                <a:gd name="T27" fmla="*/ 4 h 12"/>
                <a:gd name="T28" fmla="*/ 123 w 241"/>
                <a:gd name="T29" fmla="*/ 0 h 12"/>
                <a:gd name="T30" fmla="*/ 162 w 241"/>
                <a:gd name="T31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1" h="12">
                  <a:moveTo>
                    <a:pt x="162" y="4"/>
                  </a:moveTo>
                  <a:lnTo>
                    <a:pt x="162" y="4"/>
                  </a:lnTo>
                  <a:lnTo>
                    <a:pt x="127" y="7"/>
                  </a:lnTo>
                  <a:lnTo>
                    <a:pt x="68" y="6"/>
                  </a:lnTo>
                  <a:cubicBezTo>
                    <a:pt x="67" y="7"/>
                    <a:pt x="24" y="8"/>
                    <a:pt x="53" y="9"/>
                  </a:cubicBezTo>
                  <a:cubicBezTo>
                    <a:pt x="59" y="9"/>
                    <a:pt x="70" y="8"/>
                    <a:pt x="79" y="9"/>
                  </a:cubicBezTo>
                  <a:cubicBezTo>
                    <a:pt x="73" y="11"/>
                    <a:pt x="0" y="9"/>
                    <a:pt x="18" y="11"/>
                  </a:cubicBezTo>
                  <a:cubicBezTo>
                    <a:pt x="65" y="11"/>
                    <a:pt x="72" y="12"/>
                    <a:pt x="101" y="10"/>
                  </a:cubicBezTo>
                  <a:cubicBezTo>
                    <a:pt x="144" y="11"/>
                    <a:pt x="175" y="11"/>
                    <a:pt x="195" y="12"/>
                  </a:cubicBezTo>
                  <a:cubicBezTo>
                    <a:pt x="208" y="12"/>
                    <a:pt x="209" y="11"/>
                    <a:pt x="226" y="11"/>
                  </a:cubicBezTo>
                  <a:lnTo>
                    <a:pt x="215" y="11"/>
                  </a:lnTo>
                  <a:lnTo>
                    <a:pt x="213" y="7"/>
                  </a:lnTo>
                  <a:cubicBezTo>
                    <a:pt x="199" y="8"/>
                    <a:pt x="187" y="7"/>
                    <a:pt x="172" y="7"/>
                  </a:cubicBezTo>
                  <a:lnTo>
                    <a:pt x="241" y="4"/>
                  </a:lnTo>
                  <a:cubicBezTo>
                    <a:pt x="219" y="1"/>
                    <a:pt x="151" y="2"/>
                    <a:pt x="123" y="0"/>
                  </a:cubicBezTo>
                  <a:cubicBezTo>
                    <a:pt x="157" y="4"/>
                    <a:pt x="96" y="2"/>
                    <a:pt x="162" y="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</a:endParaRPr>
            </a:p>
          </p:txBody>
        </p:sp>
        <p:sp>
          <p:nvSpPr>
            <p:cNvPr id="7" name="任意多边形 7"/>
            <p:cNvSpPr>
              <a:spLocks/>
            </p:cNvSpPr>
            <p:nvPr/>
          </p:nvSpPr>
          <p:spPr bwMode="invGray">
            <a:xfrm>
              <a:off x="12814300" y="2779713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</a:endParaRPr>
            </a:p>
          </p:txBody>
        </p:sp>
        <p:sp>
          <p:nvSpPr>
            <p:cNvPr id="8" name="任意多边形 8"/>
            <p:cNvSpPr>
              <a:spLocks/>
            </p:cNvSpPr>
            <p:nvPr/>
          </p:nvSpPr>
          <p:spPr bwMode="invGray">
            <a:xfrm>
              <a:off x="2738437" y="2795588"/>
              <a:ext cx="425450" cy="15875"/>
            </a:xfrm>
            <a:custGeom>
              <a:avLst/>
              <a:gdLst>
                <a:gd name="T0" fmla="*/ 77 w 222"/>
                <a:gd name="T1" fmla="*/ 5 h 7"/>
                <a:gd name="T2" fmla="*/ 77 w 222"/>
                <a:gd name="T3" fmla="*/ 5 h 7"/>
                <a:gd name="T4" fmla="*/ 56 w 222"/>
                <a:gd name="T5" fmla="*/ 6 h 7"/>
                <a:gd name="T6" fmla="*/ 222 w 222"/>
                <a:gd name="T7" fmla="*/ 5 h 7"/>
                <a:gd name="T8" fmla="*/ 200 w 222"/>
                <a:gd name="T9" fmla="*/ 3 h 7"/>
                <a:gd name="T10" fmla="*/ 137 w 222"/>
                <a:gd name="T11" fmla="*/ 4 h 7"/>
                <a:gd name="T12" fmla="*/ 149 w 222"/>
                <a:gd name="T13" fmla="*/ 3 h 7"/>
                <a:gd name="T14" fmla="*/ 109 w 222"/>
                <a:gd name="T15" fmla="*/ 0 h 7"/>
                <a:gd name="T16" fmla="*/ 106 w 222"/>
                <a:gd name="T17" fmla="*/ 0 h 7"/>
                <a:gd name="T18" fmla="*/ 0 w 222"/>
                <a:gd name="T19" fmla="*/ 7 h 7"/>
                <a:gd name="T20" fmla="*/ 77 w 222"/>
                <a:gd name="T21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2" h="7">
                  <a:moveTo>
                    <a:pt x="77" y="5"/>
                  </a:moveTo>
                  <a:lnTo>
                    <a:pt x="77" y="5"/>
                  </a:lnTo>
                  <a:cubicBezTo>
                    <a:pt x="62" y="5"/>
                    <a:pt x="58" y="5"/>
                    <a:pt x="56" y="6"/>
                  </a:cubicBezTo>
                  <a:lnTo>
                    <a:pt x="222" y="5"/>
                  </a:lnTo>
                  <a:cubicBezTo>
                    <a:pt x="216" y="5"/>
                    <a:pt x="169" y="4"/>
                    <a:pt x="200" y="3"/>
                  </a:cubicBezTo>
                  <a:cubicBezTo>
                    <a:pt x="186" y="2"/>
                    <a:pt x="143" y="3"/>
                    <a:pt x="137" y="4"/>
                  </a:cubicBezTo>
                  <a:lnTo>
                    <a:pt x="149" y="3"/>
                  </a:lnTo>
                  <a:cubicBezTo>
                    <a:pt x="110" y="5"/>
                    <a:pt x="84" y="1"/>
                    <a:pt x="109" y="0"/>
                  </a:cubicBezTo>
                  <a:lnTo>
                    <a:pt x="106" y="0"/>
                  </a:lnTo>
                  <a:lnTo>
                    <a:pt x="0" y="7"/>
                  </a:lnTo>
                  <a:cubicBezTo>
                    <a:pt x="39" y="7"/>
                    <a:pt x="30" y="5"/>
                    <a:pt x="77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</a:endParaRPr>
            </a:p>
          </p:txBody>
        </p:sp>
        <p:sp>
          <p:nvSpPr>
            <p:cNvPr id="9" name="任意多边形 9"/>
            <p:cNvSpPr>
              <a:spLocks/>
            </p:cNvSpPr>
            <p:nvPr/>
          </p:nvSpPr>
          <p:spPr bwMode="invGray">
            <a:xfrm>
              <a:off x="-3646488" y="2800350"/>
              <a:ext cx="46038" cy="3175"/>
            </a:xfrm>
            <a:custGeom>
              <a:avLst/>
              <a:gdLst>
                <a:gd name="T0" fmla="*/ 0 w 24"/>
                <a:gd name="T1" fmla="*/ 1 h 1"/>
                <a:gd name="T2" fmla="*/ 0 w 24"/>
                <a:gd name="T3" fmla="*/ 1 h 1"/>
                <a:gd name="T4" fmla="*/ 21 w 24"/>
                <a:gd name="T5" fmla="*/ 0 h 1"/>
                <a:gd name="T6" fmla="*/ 0 w 2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">
                  <a:moveTo>
                    <a:pt x="0" y="1"/>
                  </a:moveTo>
                  <a:lnTo>
                    <a:pt x="0" y="1"/>
                  </a:lnTo>
                  <a:cubicBezTo>
                    <a:pt x="21" y="0"/>
                    <a:pt x="24" y="0"/>
                    <a:pt x="2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</a:endParaRPr>
            </a:p>
          </p:txBody>
        </p:sp>
        <p:sp>
          <p:nvSpPr>
            <p:cNvPr id="10" name="任意多边形 10"/>
            <p:cNvSpPr>
              <a:spLocks/>
            </p:cNvSpPr>
            <p:nvPr/>
          </p:nvSpPr>
          <p:spPr bwMode="invGray">
            <a:xfrm>
              <a:off x="2627312" y="2816225"/>
              <a:ext cx="63500" cy="4762"/>
            </a:xfrm>
            <a:custGeom>
              <a:avLst/>
              <a:gdLst>
                <a:gd name="T0" fmla="*/ 33 w 33"/>
                <a:gd name="T1" fmla="*/ 0 h 2"/>
                <a:gd name="T2" fmla="*/ 33 w 33"/>
                <a:gd name="T3" fmla="*/ 0 h 2"/>
                <a:gd name="T4" fmla="*/ 0 w 33"/>
                <a:gd name="T5" fmla="*/ 2 h 2"/>
                <a:gd name="T6" fmla="*/ 33 w 3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2">
                  <a:moveTo>
                    <a:pt x="33" y="0"/>
                  </a:moveTo>
                  <a:lnTo>
                    <a:pt x="33" y="0"/>
                  </a:lnTo>
                  <a:lnTo>
                    <a:pt x="0" y="2"/>
                  </a:lnTo>
                  <a:cubicBezTo>
                    <a:pt x="14" y="1"/>
                    <a:pt x="25" y="1"/>
                    <a:pt x="3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</a:endParaRPr>
            </a:p>
          </p:txBody>
        </p:sp>
        <p:sp>
          <p:nvSpPr>
            <p:cNvPr id="11" name="任意多边形 11"/>
            <p:cNvSpPr>
              <a:spLocks/>
            </p:cNvSpPr>
            <p:nvPr/>
          </p:nvSpPr>
          <p:spPr bwMode="invGray">
            <a:xfrm>
              <a:off x="3103562" y="2741613"/>
              <a:ext cx="28575" cy="3175"/>
            </a:xfrm>
            <a:custGeom>
              <a:avLst/>
              <a:gdLst>
                <a:gd name="T0" fmla="*/ 15 w 15"/>
                <a:gd name="T1" fmla="*/ 0 h 1"/>
                <a:gd name="T2" fmla="*/ 15 w 15"/>
                <a:gd name="T3" fmla="*/ 0 h 1"/>
                <a:gd name="T4" fmla="*/ 15 w 15"/>
                <a:gd name="T5" fmla="*/ 0 h 1"/>
                <a:gd name="T6" fmla="*/ 0 w 15"/>
                <a:gd name="T7" fmla="*/ 1 h 1"/>
                <a:gd name="T8" fmla="*/ 0 w 15"/>
                <a:gd name="T9" fmla="*/ 1 h 1"/>
                <a:gd name="T10" fmla="*/ 15 w 15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">
                  <a:moveTo>
                    <a:pt x="15" y="0"/>
                  </a:moveTo>
                  <a:lnTo>
                    <a:pt x="15" y="0"/>
                  </a:lnTo>
                  <a:cubicBezTo>
                    <a:pt x="15" y="0"/>
                    <a:pt x="15" y="0"/>
                    <a:pt x="15" y="0"/>
                  </a:cubicBezTo>
                  <a:lnTo>
                    <a:pt x="0" y="1"/>
                  </a:lnTo>
                  <a:lnTo>
                    <a:pt x="0" y="1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</a:endParaRPr>
            </a:p>
          </p:txBody>
        </p:sp>
        <p:sp>
          <p:nvSpPr>
            <p:cNvPr id="12" name="任意多边形 12"/>
            <p:cNvSpPr>
              <a:spLocks/>
            </p:cNvSpPr>
            <p:nvPr/>
          </p:nvSpPr>
          <p:spPr bwMode="invGray">
            <a:xfrm>
              <a:off x="1227137" y="2836863"/>
              <a:ext cx="20638" cy="0"/>
            </a:xfrm>
            <a:custGeom>
              <a:avLst/>
              <a:gdLst>
                <a:gd name="T0" fmla="*/ 11 w 11"/>
                <a:gd name="T1" fmla="*/ 11 w 11"/>
                <a:gd name="T2" fmla="*/ 0 w 11"/>
                <a:gd name="T3" fmla="*/ 11 w 1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1">
                  <a:moveTo>
                    <a:pt x="11" y="0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</a:endParaRPr>
            </a:p>
          </p:txBody>
        </p:sp>
        <p:sp>
          <p:nvSpPr>
            <p:cNvPr id="13" name="任意多边形 13"/>
            <p:cNvSpPr>
              <a:spLocks/>
            </p:cNvSpPr>
            <p:nvPr/>
          </p:nvSpPr>
          <p:spPr bwMode="invGray">
            <a:xfrm>
              <a:off x="3660775" y="2713038"/>
              <a:ext cx="331788" cy="20637"/>
            </a:xfrm>
            <a:custGeom>
              <a:avLst/>
              <a:gdLst>
                <a:gd name="T0" fmla="*/ 173 w 173"/>
                <a:gd name="T1" fmla="*/ 0 h 9"/>
                <a:gd name="T2" fmla="*/ 173 w 173"/>
                <a:gd name="T3" fmla="*/ 0 h 9"/>
                <a:gd name="T4" fmla="*/ 99 w 173"/>
                <a:gd name="T5" fmla="*/ 2 h 9"/>
                <a:gd name="T6" fmla="*/ 89 w 173"/>
                <a:gd name="T7" fmla="*/ 1 h 9"/>
                <a:gd name="T8" fmla="*/ 64 w 173"/>
                <a:gd name="T9" fmla="*/ 2 h 9"/>
                <a:gd name="T10" fmla="*/ 79 w 173"/>
                <a:gd name="T11" fmla="*/ 2 h 9"/>
                <a:gd name="T12" fmla="*/ 0 w 173"/>
                <a:gd name="T13" fmla="*/ 8 h 9"/>
                <a:gd name="T14" fmla="*/ 78 w 173"/>
                <a:gd name="T15" fmla="*/ 7 h 9"/>
                <a:gd name="T16" fmla="*/ 98 w 173"/>
                <a:gd name="T17" fmla="*/ 6 h 9"/>
                <a:gd name="T18" fmla="*/ 159 w 173"/>
                <a:gd name="T19" fmla="*/ 2 h 9"/>
                <a:gd name="T20" fmla="*/ 173 w 173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3" h="9">
                  <a:moveTo>
                    <a:pt x="173" y="0"/>
                  </a:moveTo>
                  <a:lnTo>
                    <a:pt x="173" y="0"/>
                  </a:lnTo>
                  <a:lnTo>
                    <a:pt x="99" y="2"/>
                  </a:lnTo>
                  <a:cubicBezTo>
                    <a:pt x="109" y="2"/>
                    <a:pt x="74" y="2"/>
                    <a:pt x="89" y="1"/>
                  </a:cubicBezTo>
                  <a:cubicBezTo>
                    <a:pt x="84" y="1"/>
                    <a:pt x="57" y="1"/>
                    <a:pt x="64" y="2"/>
                  </a:cubicBezTo>
                  <a:lnTo>
                    <a:pt x="79" y="2"/>
                  </a:lnTo>
                  <a:cubicBezTo>
                    <a:pt x="41" y="5"/>
                    <a:pt x="64" y="6"/>
                    <a:pt x="0" y="8"/>
                  </a:cubicBezTo>
                  <a:cubicBezTo>
                    <a:pt x="40" y="9"/>
                    <a:pt x="57" y="8"/>
                    <a:pt x="78" y="7"/>
                  </a:cubicBezTo>
                  <a:lnTo>
                    <a:pt x="98" y="6"/>
                  </a:lnTo>
                  <a:lnTo>
                    <a:pt x="159" y="2"/>
                  </a:lnTo>
                  <a:lnTo>
                    <a:pt x="17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</a:endParaRPr>
            </a:p>
          </p:txBody>
        </p:sp>
        <p:sp>
          <p:nvSpPr>
            <p:cNvPr id="14" name="任意多边形 14"/>
            <p:cNvSpPr>
              <a:spLocks/>
            </p:cNvSpPr>
            <p:nvPr/>
          </p:nvSpPr>
          <p:spPr bwMode="invGray">
            <a:xfrm>
              <a:off x="-1674813" y="2768600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</a:endParaRPr>
            </a:p>
          </p:txBody>
        </p:sp>
        <p:sp>
          <p:nvSpPr>
            <p:cNvPr id="15" name="任意多边形 15"/>
            <p:cNvSpPr>
              <a:spLocks/>
            </p:cNvSpPr>
            <p:nvPr/>
          </p:nvSpPr>
          <p:spPr bwMode="invGray">
            <a:xfrm>
              <a:off x="-1673225" y="2767013"/>
              <a:ext cx="36513" cy="1587"/>
            </a:xfrm>
            <a:custGeom>
              <a:avLst/>
              <a:gdLst>
                <a:gd name="T0" fmla="*/ 3 w 19"/>
                <a:gd name="T1" fmla="*/ 0 h 1"/>
                <a:gd name="T2" fmla="*/ 3 w 19"/>
                <a:gd name="T3" fmla="*/ 0 h 1"/>
                <a:gd name="T4" fmla="*/ 0 w 19"/>
                <a:gd name="T5" fmla="*/ 1 h 1"/>
                <a:gd name="T6" fmla="*/ 3 w 1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">
                  <a:moveTo>
                    <a:pt x="3" y="0"/>
                  </a:moveTo>
                  <a:lnTo>
                    <a:pt x="3" y="0"/>
                  </a:lnTo>
                  <a:lnTo>
                    <a:pt x="0" y="1"/>
                  </a:lnTo>
                  <a:cubicBezTo>
                    <a:pt x="4" y="0"/>
                    <a:pt x="19" y="0"/>
                    <a:pt x="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</a:endParaRPr>
            </a:p>
          </p:txBody>
        </p:sp>
        <p:sp>
          <p:nvSpPr>
            <p:cNvPr id="16" name="任意多边形 16"/>
            <p:cNvSpPr>
              <a:spLocks/>
            </p:cNvSpPr>
            <p:nvPr/>
          </p:nvSpPr>
          <p:spPr bwMode="invGray">
            <a:xfrm>
              <a:off x="2690812" y="2811463"/>
              <a:ext cx="47625" cy="4762"/>
            </a:xfrm>
            <a:custGeom>
              <a:avLst/>
              <a:gdLst>
                <a:gd name="T0" fmla="*/ 13 w 25"/>
                <a:gd name="T1" fmla="*/ 0 h 2"/>
                <a:gd name="T2" fmla="*/ 13 w 25"/>
                <a:gd name="T3" fmla="*/ 0 h 2"/>
                <a:gd name="T4" fmla="*/ 0 w 25"/>
                <a:gd name="T5" fmla="*/ 2 h 2"/>
                <a:gd name="T6" fmla="*/ 25 w 25"/>
                <a:gd name="T7" fmla="*/ 0 h 2"/>
                <a:gd name="T8" fmla="*/ 13 w 25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">
                  <a:moveTo>
                    <a:pt x="13" y="0"/>
                  </a:moveTo>
                  <a:lnTo>
                    <a:pt x="13" y="0"/>
                  </a:lnTo>
                  <a:cubicBezTo>
                    <a:pt x="12" y="0"/>
                    <a:pt x="7" y="1"/>
                    <a:pt x="0" y="2"/>
                  </a:cubicBezTo>
                  <a:lnTo>
                    <a:pt x="25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</a:endParaRPr>
            </a:p>
          </p:txBody>
        </p:sp>
        <p:sp>
          <p:nvSpPr>
            <p:cNvPr id="17" name="任意多边形 17"/>
            <p:cNvSpPr>
              <a:spLocks/>
            </p:cNvSpPr>
            <p:nvPr/>
          </p:nvSpPr>
          <p:spPr bwMode="invGray">
            <a:xfrm>
              <a:off x="2822575" y="2794000"/>
              <a:ext cx="163513" cy="4762"/>
            </a:xfrm>
            <a:custGeom>
              <a:avLst/>
              <a:gdLst>
                <a:gd name="T0" fmla="*/ 0 w 85"/>
                <a:gd name="T1" fmla="*/ 2 h 2"/>
                <a:gd name="T2" fmla="*/ 0 w 85"/>
                <a:gd name="T3" fmla="*/ 2 h 2"/>
                <a:gd name="T4" fmla="*/ 62 w 85"/>
                <a:gd name="T5" fmla="*/ 1 h 2"/>
                <a:gd name="T6" fmla="*/ 85 w 85"/>
                <a:gd name="T7" fmla="*/ 0 h 2"/>
                <a:gd name="T8" fmla="*/ 0 w 85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2">
                  <a:moveTo>
                    <a:pt x="0" y="2"/>
                  </a:moveTo>
                  <a:lnTo>
                    <a:pt x="0" y="2"/>
                  </a:lnTo>
                  <a:lnTo>
                    <a:pt x="62" y="1"/>
                  </a:lnTo>
                  <a:lnTo>
                    <a:pt x="85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</a:endParaRPr>
            </a:p>
          </p:txBody>
        </p:sp>
        <p:sp>
          <p:nvSpPr>
            <p:cNvPr id="18" name="任意多边形 18"/>
            <p:cNvSpPr>
              <a:spLocks/>
            </p:cNvSpPr>
            <p:nvPr/>
          </p:nvSpPr>
          <p:spPr bwMode="invGray">
            <a:xfrm>
              <a:off x="715962" y="2809875"/>
              <a:ext cx="1911350" cy="50800"/>
            </a:xfrm>
            <a:custGeom>
              <a:avLst/>
              <a:gdLst>
                <a:gd name="T0" fmla="*/ 375 w 996"/>
                <a:gd name="T1" fmla="*/ 13 h 23"/>
                <a:gd name="T2" fmla="*/ 375 w 996"/>
                <a:gd name="T3" fmla="*/ 13 h 23"/>
                <a:gd name="T4" fmla="*/ 348 w 996"/>
                <a:gd name="T5" fmla="*/ 9 h 23"/>
                <a:gd name="T6" fmla="*/ 277 w 996"/>
                <a:gd name="T7" fmla="*/ 12 h 23"/>
                <a:gd name="T8" fmla="*/ 366 w 996"/>
                <a:gd name="T9" fmla="*/ 16 h 23"/>
                <a:gd name="T10" fmla="*/ 257 w 996"/>
                <a:gd name="T11" fmla="*/ 19 h 23"/>
                <a:gd name="T12" fmla="*/ 301 w 996"/>
                <a:gd name="T13" fmla="*/ 14 h 23"/>
                <a:gd name="T14" fmla="*/ 249 w 996"/>
                <a:gd name="T15" fmla="*/ 16 h 23"/>
                <a:gd name="T16" fmla="*/ 76 w 996"/>
                <a:gd name="T17" fmla="*/ 16 h 23"/>
                <a:gd name="T18" fmla="*/ 5 w 996"/>
                <a:gd name="T19" fmla="*/ 20 h 23"/>
                <a:gd name="T20" fmla="*/ 93 w 996"/>
                <a:gd name="T21" fmla="*/ 23 h 23"/>
                <a:gd name="T22" fmla="*/ 84 w 996"/>
                <a:gd name="T23" fmla="*/ 22 h 23"/>
                <a:gd name="T24" fmla="*/ 125 w 996"/>
                <a:gd name="T25" fmla="*/ 23 h 23"/>
                <a:gd name="T26" fmla="*/ 151 w 996"/>
                <a:gd name="T27" fmla="*/ 20 h 23"/>
                <a:gd name="T28" fmla="*/ 191 w 996"/>
                <a:gd name="T29" fmla="*/ 20 h 23"/>
                <a:gd name="T30" fmla="*/ 168 w 996"/>
                <a:gd name="T31" fmla="*/ 21 h 23"/>
                <a:gd name="T32" fmla="*/ 264 w 996"/>
                <a:gd name="T33" fmla="*/ 20 h 23"/>
                <a:gd name="T34" fmla="*/ 252 w 996"/>
                <a:gd name="T35" fmla="*/ 22 h 23"/>
                <a:gd name="T36" fmla="*/ 371 w 996"/>
                <a:gd name="T37" fmla="*/ 18 h 23"/>
                <a:gd name="T38" fmla="*/ 341 w 996"/>
                <a:gd name="T39" fmla="*/ 21 h 23"/>
                <a:gd name="T40" fmla="*/ 539 w 996"/>
                <a:gd name="T41" fmla="*/ 20 h 23"/>
                <a:gd name="T42" fmla="*/ 527 w 996"/>
                <a:gd name="T43" fmla="*/ 19 h 23"/>
                <a:gd name="T44" fmla="*/ 575 w 996"/>
                <a:gd name="T45" fmla="*/ 21 h 23"/>
                <a:gd name="T46" fmla="*/ 766 w 996"/>
                <a:gd name="T47" fmla="*/ 20 h 23"/>
                <a:gd name="T48" fmla="*/ 996 w 996"/>
                <a:gd name="T49" fmla="*/ 5 h 23"/>
                <a:gd name="T50" fmla="*/ 969 w 996"/>
                <a:gd name="T51" fmla="*/ 6 h 23"/>
                <a:gd name="T52" fmla="*/ 973 w 996"/>
                <a:gd name="T53" fmla="*/ 1 h 23"/>
                <a:gd name="T54" fmla="*/ 897 w 996"/>
                <a:gd name="T55" fmla="*/ 5 h 23"/>
                <a:gd name="T56" fmla="*/ 872 w 996"/>
                <a:gd name="T57" fmla="*/ 0 h 23"/>
                <a:gd name="T58" fmla="*/ 535 w 996"/>
                <a:gd name="T59" fmla="*/ 14 h 23"/>
                <a:gd name="T60" fmla="*/ 389 w 996"/>
                <a:gd name="T61" fmla="*/ 13 h 23"/>
                <a:gd name="T62" fmla="*/ 476 w 996"/>
                <a:gd name="T63" fmla="*/ 9 h 23"/>
                <a:gd name="T64" fmla="*/ 387 w 996"/>
                <a:gd name="T65" fmla="*/ 9 h 23"/>
                <a:gd name="T66" fmla="*/ 375 w 996"/>
                <a:gd name="T67" fmla="*/ 1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96" h="23">
                  <a:moveTo>
                    <a:pt x="375" y="13"/>
                  </a:moveTo>
                  <a:lnTo>
                    <a:pt x="375" y="13"/>
                  </a:lnTo>
                  <a:cubicBezTo>
                    <a:pt x="247" y="14"/>
                    <a:pt x="407" y="10"/>
                    <a:pt x="348" y="9"/>
                  </a:cubicBezTo>
                  <a:cubicBezTo>
                    <a:pt x="312" y="10"/>
                    <a:pt x="299" y="11"/>
                    <a:pt x="277" y="12"/>
                  </a:cubicBezTo>
                  <a:cubicBezTo>
                    <a:pt x="379" y="10"/>
                    <a:pt x="263" y="17"/>
                    <a:pt x="366" y="16"/>
                  </a:cubicBezTo>
                  <a:cubicBezTo>
                    <a:pt x="352" y="19"/>
                    <a:pt x="292" y="19"/>
                    <a:pt x="257" y="19"/>
                  </a:cubicBezTo>
                  <a:cubicBezTo>
                    <a:pt x="218" y="16"/>
                    <a:pt x="292" y="17"/>
                    <a:pt x="301" y="14"/>
                  </a:cubicBezTo>
                  <a:cubicBezTo>
                    <a:pt x="259" y="14"/>
                    <a:pt x="267" y="15"/>
                    <a:pt x="249" y="16"/>
                  </a:cubicBezTo>
                  <a:cubicBezTo>
                    <a:pt x="184" y="16"/>
                    <a:pt x="115" y="20"/>
                    <a:pt x="76" y="16"/>
                  </a:cubicBezTo>
                  <a:cubicBezTo>
                    <a:pt x="29" y="17"/>
                    <a:pt x="32" y="18"/>
                    <a:pt x="5" y="20"/>
                  </a:cubicBezTo>
                  <a:cubicBezTo>
                    <a:pt x="0" y="23"/>
                    <a:pt x="75" y="21"/>
                    <a:pt x="93" y="23"/>
                  </a:cubicBezTo>
                  <a:cubicBezTo>
                    <a:pt x="89" y="23"/>
                    <a:pt x="82" y="23"/>
                    <a:pt x="84" y="22"/>
                  </a:cubicBezTo>
                  <a:lnTo>
                    <a:pt x="125" y="23"/>
                  </a:lnTo>
                  <a:cubicBezTo>
                    <a:pt x="86" y="22"/>
                    <a:pt x="130" y="20"/>
                    <a:pt x="151" y="20"/>
                  </a:cubicBezTo>
                  <a:cubicBezTo>
                    <a:pt x="165" y="20"/>
                    <a:pt x="195" y="19"/>
                    <a:pt x="191" y="20"/>
                  </a:cubicBezTo>
                  <a:lnTo>
                    <a:pt x="168" y="21"/>
                  </a:lnTo>
                  <a:cubicBezTo>
                    <a:pt x="198" y="22"/>
                    <a:pt x="233" y="19"/>
                    <a:pt x="264" y="20"/>
                  </a:cubicBezTo>
                  <a:cubicBezTo>
                    <a:pt x="265" y="21"/>
                    <a:pt x="254" y="21"/>
                    <a:pt x="252" y="22"/>
                  </a:cubicBezTo>
                  <a:cubicBezTo>
                    <a:pt x="286" y="20"/>
                    <a:pt x="320" y="20"/>
                    <a:pt x="371" y="18"/>
                  </a:cubicBezTo>
                  <a:lnTo>
                    <a:pt x="341" y="21"/>
                  </a:lnTo>
                  <a:cubicBezTo>
                    <a:pt x="382" y="18"/>
                    <a:pt x="475" y="19"/>
                    <a:pt x="539" y="20"/>
                  </a:cubicBezTo>
                  <a:cubicBezTo>
                    <a:pt x="532" y="20"/>
                    <a:pt x="519" y="19"/>
                    <a:pt x="527" y="19"/>
                  </a:cubicBezTo>
                  <a:cubicBezTo>
                    <a:pt x="564" y="18"/>
                    <a:pt x="593" y="20"/>
                    <a:pt x="575" y="21"/>
                  </a:cubicBezTo>
                  <a:cubicBezTo>
                    <a:pt x="612" y="19"/>
                    <a:pt x="716" y="23"/>
                    <a:pt x="766" y="20"/>
                  </a:cubicBezTo>
                  <a:lnTo>
                    <a:pt x="996" y="5"/>
                  </a:lnTo>
                  <a:cubicBezTo>
                    <a:pt x="988" y="5"/>
                    <a:pt x="978" y="6"/>
                    <a:pt x="969" y="6"/>
                  </a:cubicBezTo>
                  <a:cubicBezTo>
                    <a:pt x="948" y="3"/>
                    <a:pt x="937" y="4"/>
                    <a:pt x="973" y="1"/>
                  </a:cubicBezTo>
                  <a:cubicBezTo>
                    <a:pt x="937" y="3"/>
                    <a:pt x="951" y="5"/>
                    <a:pt x="897" y="5"/>
                  </a:cubicBezTo>
                  <a:cubicBezTo>
                    <a:pt x="918" y="3"/>
                    <a:pt x="924" y="0"/>
                    <a:pt x="872" y="0"/>
                  </a:cubicBezTo>
                  <a:cubicBezTo>
                    <a:pt x="742" y="3"/>
                    <a:pt x="656" y="10"/>
                    <a:pt x="535" y="14"/>
                  </a:cubicBezTo>
                  <a:cubicBezTo>
                    <a:pt x="530" y="12"/>
                    <a:pt x="435" y="13"/>
                    <a:pt x="389" y="13"/>
                  </a:cubicBezTo>
                  <a:cubicBezTo>
                    <a:pt x="406" y="11"/>
                    <a:pt x="441" y="10"/>
                    <a:pt x="476" y="9"/>
                  </a:cubicBezTo>
                  <a:lnTo>
                    <a:pt x="387" y="9"/>
                  </a:lnTo>
                  <a:lnTo>
                    <a:pt x="375" y="1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</a:endParaRPr>
            </a:p>
          </p:txBody>
        </p:sp>
        <p:sp>
          <p:nvSpPr>
            <p:cNvPr id="19" name="任意多边形 19"/>
            <p:cNvSpPr>
              <a:spLocks/>
            </p:cNvSpPr>
            <p:nvPr/>
          </p:nvSpPr>
          <p:spPr bwMode="invGray">
            <a:xfrm>
              <a:off x="1995487" y="2822575"/>
              <a:ext cx="20638" cy="0"/>
            </a:xfrm>
            <a:custGeom>
              <a:avLst/>
              <a:gdLst>
                <a:gd name="T0" fmla="*/ 10 w 10"/>
                <a:gd name="T1" fmla="*/ 10 w 10"/>
                <a:gd name="T2" fmla="*/ 0 w 10"/>
                <a:gd name="T3" fmla="*/ 10 w 1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0">
                  <a:moveTo>
                    <a:pt x="10" y="0"/>
                  </a:moveTo>
                  <a:lnTo>
                    <a:pt x="10" y="0"/>
                  </a:lnTo>
                  <a:lnTo>
                    <a:pt x="0" y="0"/>
                  </a:lnTo>
                  <a:cubicBezTo>
                    <a:pt x="1" y="0"/>
                    <a:pt x="4" y="0"/>
                    <a:pt x="1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</a:endParaRPr>
            </a:p>
          </p:txBody>
        </p:sp>
        <p:sp>
          <p:nvSpPr>
            <p:cNvPr id="20" name="任意多边形 20"/>
            <p:cNvSpPr>
              <a:spLocks/>
            </p:cNvSpPr>
            <p:nvPr/>
          </p:nvSpPr>
          <p:spPr bwMode="invGray">
            <a:xfrm>
              <a:off x="1630362" y="2830513"/>
              <a:ext cx="22225" cy="0"/>
            </a:xfrm>
            <a:custGeom>
              <a:avLst/>
              <a:gdLst>
                <a:gd name="T0" fmla="*/ 11 w 12"/>
                <a:gd name="T1" fmla="*/ 11 w 12"/>
                <a:gd name="T2" fmla="*/ 12 w 12"/>
                <a:gd name="T3" fmla="*/ 0 w 12"/>
                <a:gd name="T4" fmla="*/ 11 w 1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2">
                  <a:moveTo>
                    <a:pt x="11" y="0"/>
                  </a:moveTo>
                  <a:lnTo>
                    <a:pt x="11" y="0"/>
                  </a:lnTo>
                  <a:cubicBezTo>
                    <a:pt x="12" y="0"/>
                    <a:pt x="11" y="0"/>
                    <a:pt x="12" y="0"/>
                  </a:cubicBez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</a:endParaRPr>
            </a:p>
          </p:txBody>
        </p:sp>
        <p:sp>
          <p:nvSpPr>
            <p:cNvPr id="21" name="任意多边形 21"/>
            <p:cNvSpPr>
              <a:spLocks/>
            </p:cNvSpPr>
            <p:nvPr/>
          </p:nvSpPr>
          <p:spPr bwMode="invGray">
            <a:xfrm>
              <a:off x="2651125" y="2798763"/>
              <a:ext cx="46038" cy="1587"/>
            </a:xfrm>
            <a:custGeom>
              <a:avLst/>
              <a:gdLst>
                <a:gd name="T0" fmla="*/ 3 w 24"/>
                <a:gd name="T1" fmla="*/ 1 h 1"/>
                <a:gd name="T2" fmla="*/ 3 w 24"/>
                <a:gd name="T3" fmla="*/ 1 h 1"/>
                <a:gd name="T4" fmla="*/ 24 w 24"/>
                <a:gd name="T5" fmla="*/ 0 h 1"/>
                <a:gd name="T6" fmla="*/ 8 w 24"/>
                <a:gd name="T7" fmla="*/ 1 h 1"/>
                <a:gd name="T8" fmla="*/ 3 w 2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">
                  <a:moveTo>
                    <a:pt x="3" y="1"/>
                  </a:moveTo>
                  <a:lnTo>
                    <a:pt x="3" y="1"/>
                  </a:lnTo>
                  <a:lnTo>
                    <a:pt x="24" y="0"/>
                  </a:lnTo>
                  <a:lnTo>
                    <a:pt x="8" y="1"/>
                  </a:lnTo>
                  <a:cubicBezTo>
                    <a:pt x="2" y="1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</a:endParaRPr>
            </a:p>
          </p:txBody>
        </p:sp>
        <p:sp>
          <p:nvSpPr>
            <p:cNvPr id="22" name="任意多边形 22"/>
            <p:cNvSpPr>
              <a:spLocks/>
            </p:cNvSpPr>
            <p:nvPr/>
          </p:nvSpPr>
          <p:spPr bwMode="invGray">
            <a:xfrm>
              <a:off x="2698750" y="2809875"/>
              <a:ext cx="19050" cy="1587"/>
            </a:xfrm>
            <a:custGeom>
              <a:avLst/>
              <a:gdLst>
                <a:gd name="T0" fmla="*/ 4 w 10"/>
                <a:gd name="T1" fmla="*/ 0 h 1"/>
                <a:gd name="T2" fmla="*/ 4 w 10"/>
                <a:gd name="T3" fmla="*/ 0 h 1"/>
                <a:gd name="T4" fmla="*/ 0 w 10"/>
                <a:gd name="T5" fmla="*/ 1 h 1"/>
                <a:gd name="T6" fmla="*/ 9 w 10"/>
                <a:gd name="T7" fmla="*/ 1 h 1"/>
                <a:gd name="T8" fmla="*/ 4 w 1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lnTo>
                    <a:pt x="9" y="1"/>
                  </a:lnTo>
                  <a:cubicBezTo>
                    <a:pt x="10" y="0"/>
                    <a:pt x="9" y="0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</a:endParaRPr>
            </a:p>
          </p:txBody>
        </p:sp>
        <p:sp>
          <p:nvSpPr>
            <p:cNvPr id="23" name="任意多边形 23"/>
            <p:cNvSpPr>
              <a:spLocks/>
            </p:cNvSpPr>
            <p:nvPr/>
          </p:nvSpPr>
          <p:spPr bwMode="invGray">
            <a:xfrm>
              <a:off x="469900" y="2800350"/>
              <a:ext cx="23813" cy="3175"/>
            </a:xfrm>
            <a:custGeom>
              <a:avLst/>
              <a:gdLst>
                <a:gd name="T0" fmla="*/ 13 w 13"/>
                <a:gd name="T1" fmla="*/ 0 h 1"/>
                <a:gd name="T2" fmla="*/ 13 w 13"/>
                <a:gd name="T3" fmla="*/ 0 h 1"/>
                <a:gd name="T4" fmla="*/ 0 w 13"/>
                <a:gd name="T5" fmla="*/ 1 h 1"/>
                <a:gd name="T6" fmla="*/ 13 w 1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13" y="0"/>
                  </a:moveTo>
                  <a:lnTo>
                    <a:pt x="13" y="0"/>
                  </a:lnTo>
                  <a:lnTo>
                    <a:pt x="0" y="1"/>
                  </a:lnTo>
                  <a:cubicBezTo>
                    <a:pt x="8" y="1"/>
                    <a:pt x="11" y="1"/>
                    <a:pt x="1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</a:endParaRPr>
            </a:p>
          </p:txBody>
        </p:sp>
        <p:sp>
          <p:nvSpPr>
            <p:cNvPr id="24" name="任意多边形 24"/>
            <p:cNvSpPr>
              <a:spLocks/>
            </p:cNvSpPr>
            <p:nvPr/>
          </p:nvSpPr>
          <p:spPr bwMode="invGray">
            <a:xfrm>
              <a:off x="998537" y="2811463"/>
              <a:ext cx="1076325" cy="20637"/>
            </a:xfrm>
            <a:custGeom>
              <a:avLst/>
              <a:gdLst>
                <a:gd name="T0" fmla="*/ 85 w 561"/>
                <a:gd name="T1" fmla="*/ 9 h 9"/>
                <a:gd name="T2" fmla="*/ 85 w 561"/>
                <a:gd name="T3" fmla="*/ 9 h 9"/>
                <a:gd name="T4" fmla="*/ 154 w 561"/>
                <a:gd name="T5" fmla="*/ 6 h 9"/>
                <a:gd name="T6" fmla="*/ 135 w 561"/>
                <a:gd name="T7" fmla="*/ 6 h 9"/>
                <a:gd name="T8" fmla="*/ 314 w 561"/>
                <a:gd name="T9" fmla="*/ 5 h 9"/>
                <a:gd name="T10" fmla="*/ 341 w 561"/>
                <a:gd name="T11" fmla="*/ 8 h 9"/>
                <a:gd name="T12" fmla="*/ 433 w 561"/>
                <a:gd name="T13" fmla="*/ 5 h 9"/>
                <a:gd name="T14" fmla="*/ 520 w 561"/>
                <a:gd name="T15" fmla="*/ 5 h 9"/>
                <a:gd name="T16" fmla="*/ 490 w 561"/>
                <a:gd name="T17" fmla="*/ 3 h 9"/>
                <a:gd name="T18" fmla="*/ 498 w 561"/>
                <a:gd name="T19" fmla="*/ 2 h 9"/>
                <a:gd name="T20" fmla="*/ 395 w 561"/>
                <a:gd name="T21" fmla="*/ 3 h 9"/>
                <a:gd name="T22" fmla="*/ 411 w 561"/>
                <a:gd name="T23" fmla="*/ 1 h 9"/>
                <a:gd name="T24" fmla="*/ 261 w 561"/>
                <a:gd name="T25" fmla="*/ 4 h 9"/>
                <a:gd name="T26" fmla="*/ 210 w 561"/>
                <a:gd name="T27" fmla="*/ 3 h 9"/>
                <a:gd name="T28" fmla="*/ 1 w 561"/>
                <a:gd name="T29" fmla="*/ 7 h 9"/>
                <a:gd name="T30" fmla="*/ 85 w 561"/>
                <a:gd name="T31" fmla="*/ 6 h 9"/>
                <a:gd name="T32" fmla="*/ 85 w 561"/>
                <a:gd name="T3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1" h="9">
                  <a:moveTo>
                    <a:pt x="85" y="9"/>
                  </a:moveTo>
                  <a:lnTo>
                    <a:pt x="85" y="9"/>
                  </a:lnTo>
                  <a:cubicBezTo>
                    <a:pt x="130" y="9"/>
                    <a:pt x="90" y="6"/>
                    <a:pt x="154" y="6"/>
                  </a:cubicBezTo>
                  <a:lnTo>
                    <a:pt x="135" y="6"/>
                  </a:lnTo>
                  <a:cubicBezTo>
                    <a:pt x="180" y="5"/>
                    <a:pt x="260" y="5"/>
                    <a:pt x="314" y="5"/>
                  </a:cubicBezTo>
                  <a:cubicBezTo>
                    <a:pt x="308" y="6"/>
                    <a:pt x="347" y="6"/>
                    <a:pt x="341" y="8"/>
                  </a:cubicBezTo>
                  <a:cubicBezTo>
                    <a:pt x="377" y="8"/>
                    <a:pt x="414" y="7"/>
                    <a:pt x="433" y="5"/>
                  </a:cubicBezTo>
                  <a:cubicBezTo>
                    <a:pt x="456" y="6"/>
                    <a:pt x="491" y="4"/>
                    <a:pt x="520" y="5"/>
                  </a:cubicBezTo>
                  <a:cubicBezTo>
                    <a:pt x="507" y="4"/>
                    <a:pt x="561" y="1"/>
                    <a:pt x="490" y="3"/>
                  </a:cubicBezTo>
                  <a:cubicBezTo>
                    <a:pt x="496" y="3"/>
                    <a:pt x="492" y="2"/>
                    <a:pt x="498" y="2"/>
                  </a:cubicBezTo>
                  <a:cubicBezTo>
                    <a:pt x="452" y="1"/>
                    <a:pt x="434" y="3"/>
                    <a:pt x="395" y="3"/>
                  </a:cubicBezTo>
                  <a:cubicBezTo>
                    <a:pt x="372" y="2"/>
                    <a:pt x="433" y="2"/>
                    <a:pt x="411" y="1"/>
                  </a:cubicBezTo>
                  <a:cubicBezTo>
                    <a:pt x="362" y="2"/>
                    <a:pt x="258" y="0"/>
                    <a:pt x="261" y="4"/>
                  </a:cubicBezTo>
                  <a:cubicBezTo>
                    <a:pt x="225" y="5"/>
                    <a:pt x="220" y="4"/>
                    <a:pt x="210" y="3"/>
                  </a:cubicBezTo>
                  <a:cubicBezTo>
                    <a:pt x="153" y="7"/>
                    <a:pt x="0" y="1"/>
                    <a:pt x="1" y="7"/>
                  </a:cubicBezTo>
                  <a:cubicBezTo>
                    <a:pt x="21" y="7"/>
                    <a:pt x="55" y="7"/>
                    <a:pt x="85" y="6"/>
                  </a:cubicBezTo>
                  <a:lnTo>
                    <a:pt x="85" y="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</a:endParaRPr>
            </a:p>
          </p:txBody>
        </p:sp>
        <p:sp>
          <p:nvSpPr>
            <p:cNvPr id="25" name="任意多边形 25"/>
            <p:cNvSpPr>
              <a:spLocks/>
            </p:cNvSpPr>
            <p:nvPr/>
          </p:nvSpPr>
          <p:spPr bwMode="invGray">
            <a:xfrm>
              <a:off x="2495550" y="2803525"/>
              <a:ext cx="17463" cy="0"/>
            </a:xfrm>
            <a:custGeom>
              <a:avLst/>
              <a:gdLst>
                <a:gd name="T0" fmla="*/ 9 w 9"/>
                <a:gd name="T1" fmla="*/ 9 w 9"/>
                <a:gd name="T2" fmla="*/ 0 w 9"/>
                <a:gd name="T3" fmla="*/ 9 w 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9">
                  <a:moveTo>
                    <a:pt x="9" y="0"/>
                  </a:moveTo>
                  <a:lnTo>
                    <a:pt x="9" y="0"/>
                  </a:lnTo>
                  <a:lnTo>
                    <a:pt x="0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</a:endParaRPr>
            </a:p>
          </p:txBody>
        </p:sp>
        <p:sp>
          <p:nvSpPr>
            <p:cNvPr id="26" name="任意多边形 26"/>
            <p:cNvSpPr>
              <a:spLocks noEditPoints="1"/>
            </p:cNvSpPr>
            <p:nvPr/>
          </p:nvSpPr>
          <p:spPr bwMode="invGray">
            <a:xfrm>
              <a:off x="2538412" y="2816225"/>
              <a:ext cx="1057275" cy="31750"/>
            </a:xfrm>
            <a:custGeom>
              <a:avLst/>
              <a:gdLst>
                <a:gd name="T0" fmla="*/ 495 w 551"/>
                <a:gd name="T1" fmla="*/ 10 h 14"/>
                <a:gd name="T2" fmla="*/ 495 w 551"/>
                <a:gd name="T3" fmla="*/ 10 h 14"/>
                <a:gd name="T4" fmla="*/ 461 w 551"/>
                <a:gd name="T5" fmla="*/ 9 h 14"/>
                <a:gd name="T6" fmla="*/ 495 w 551"/>
                <a:gd name="T7" fmla="*/ 10 h 14"/>
                <a:gd name="T8" fmla="*/ 551 w 551"/>
                <a:gd name="T9" fmla="*/ 9 h 14"/>
                <a:gd name="T10" fmla="*/ 551 w 551"/>
                <a:gd name="T11" fmla="*/ 9 h 14"/>
                <a:gd name="T12" fmla="*/ 532 w 551"/>
                <a:gd name="T13" fmla="*/ 13 h 14"/>
                <a:gd name="T14" fmla="*/ 294 w 551"/>
                <a:gd name="T15" fmla="*/ 13 h 14"/>
                <a:gd name="T16" fmla="*/ 304 w 551"/>
                <a:gd name="T17" fmla="*/ 12 h 14"/>
                <a:gd name="T18" fmla="*/ 93 w 551"/>
                <a:gd name="T19" fmla="*/ 14 h 14"/>
                <a:gd name="T20" fmla="*/ 38 w 551"/>
                <a:gd name="T21" fmla="*/ 12 h 14"/>
                <a:gd name="T22" fmla="*/ 4 w 551"/>
                <a:gd name="T23" fmla="*/ 12 h 14"/>
                <a:gd name="T24" fmla="*/ 31 w 551"/>
                <a:gd name="T25" fmla="*/ 11 h 14"/>
                <a:gd name="T26" fmla="*/ 16 w 551"/>
                <a:gd name="T27" fmla="*/ 11 h 14"/>
                <a:gd name="T28" fmla="*/ 73 w 551"/>
                <a:gd name="T29" fmla="*/ 6 h 14"/>
                <a:gd name="T30" fmla="*/ 39 w 551"/>
                <a:gd name="T31" fmla="*/ 10 h 14"/>
                <a:gd name="T32" fmla="*/ 62 w 551"/>
                <a:gd name="T33" fmla="*/ 8 h 14"/>
                <a:gd name="T34" fmla="*/ 90 w 551"/>
                <a:gd name="T35" fmla="*/ 10 h 14"/>
                <a:gd name="T36" fmla="*/ 157 w 551"/>
                <a:gd name="T37" fmla="*/ 9 h 14"/>
                <a:gd name="T38" fmla="*/ 193 w 551"/>
                <a:gd name="T39" fmla="*/ 11 h 14"/>
                <a:gd name="T40" fmla="*/ 215 w 551"/>
                <a:gd name="T41" fmla="*/ 8 h 14"/>
                <a:gd name="T42" fmla="*/ 280 w 551"/>
                <a:gd name="T43" fmla="*/ 8 h 14"/>
                <a:gd name="T44" fmla="*/ 373 w 551"/>
                <a:gd name="T45" fmla="*/ 0 h 14"/>
                <a:gd name="T46" fmla="*/ 452 w 551"/>
                <a:gd name="T47" fmla="*/ 6 h 14"/>
                <a:gd name="T48" fmla="*/ 329 w 551"/>
                <a:gd name="T49" fmla="*/ 7 h 14"/>
                <a:gd name="T50" fmla="*/ 282 w 551"/>
                <a:gd name="T51" fmla="*/ 11 h 14"/>
                <a:gd name="T52" fmla="*/ 389 w 551"/>
                <a:gd name="T53" fmla="*/ 9 h 14"/>
                <a:gd name="T54" fmla="*/ 377 w 551"/>
                <a:gd name="T55" fmla="*/ 10 h 14"/>
                <a:gd name="T56" fmla="*/ 494 w 551"/>
                <a:gd name="T57" fmla="*/ 8 h 14"/>
                <a:gd name="T58" fmla="*/ 510 w 551"/>
                <a:gd name="T59" fmla="*/ 9 h 14"/>
                <a:gd name="T60" fmla="*/ 551 w 551"/>
                <a:gd name="T61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1" h="14">
                  <a:moveTo>
                    <a:pt x="495" y="10"/>
                  </a:moveTo>
                  <a:lnTo>
                    <a:pt x="495" y="10"/>
                  </a:lnTo>
                  <a:lnTo>
                    <a:pt x="461" y="9"/>
                  </a:lnTo>
                  <a:cubicBezTo>
                    <a:pt x="469" y="10"/>
                    <a:pt x="482" y="10"/>
                    <a:pt x="495" y="10"/>
                  </a:cubicBezTo>
                  <a:close/>
                  <a:moveTo>
                    <a:pt x="551" y="9"/>
                  </a:moveTo>
                  <a:lnTo>
                    <a:pt x="551" y="9"/>
                  </a:lnTo>
                  <a:lnTo>
                    <a:pt x="532" y="13"/>
                  </a:lnTo>
                  <a:cubicBezTo>
                    <a:pt x="425" y="14"/>
                    <a:pt x="387" y="13"/>
                    <a:pt x="294" y="13"/>
                  </a:cubicBezTo>
                  <a:cubicBezTo>
                    <a:pt x="287" y="12"/>
                    <a:pt x="298" y="12"/>
                    <a:pt x="304" y="12"/>
                  </a:cubicBezTo>
                  <a:cubicBezTo>
                    <a:pt x="238" y="13"/>
                    <a:pt x="140" y="12"/>
                    <a:pt x="93" y="14"/>
                  </a:cubicBezTo>
                  <a:cubicBezTo>
                    <a:pt x="72" y="14"/>
                    <a:pt x="17" y="13"/>
                    <a:pt x="38" y="12"/>
                  </a:cubicBezTo>
                  <a:cubicBezTo>
                    <a:pt x="28" y="12"/>
                    <a:pt x="16" y="12"/>
                    <a:pt x="4" y="12"/>
                  </a:cubicBezTo>
                  <a:cubicBezTo>
                    <a:pt x="1" y="11"/>
                    <a:pt x="30" y="12"/>
                    <a:pt x="31" y="11"/>
                  </a:cubicBezTo>
                  <a:cubicBezTo>
                    <a:pt x="22" y="11"/>
                    <a:pt x="18" y="10"/>
                    <a:pt x="16" y="11"/>
                  </a:cubicBezTo>
                  <a:cubicBezTo>
                    <a:pt x="32" y="10"/>
                    <a:pt x="0" y="6"/>
                    <a:pt x="73" y="6"/>
                  </a:cubicBezTo>
                  <a:cubicBezTo>
                    <a:pt x="101" y="9"/>
                    <a:pt x="22" y="7"/>
                    <a:pt x="39" y="10"/>
                  </a:cubicBezTo>
                  <a:cubicBezTo>
                    <a:pt x="63" y="10"/>
                    <a:pt x="60" y="9"/>
                    <a:pt x="62" y="8"/>
                  </a:cubicBezTo>
                  <a:cubicBezTo>
                    <a:pt x="93" y="8"/>
                    <a:pt x="92" y="9"/>
                    <a:pt x="90" y="10"/>
                  </a:cubicBezTo>
                  <a:cubicBezTo>
                    <a:pt x="102" y="9"/>
                    <a:pt x="141" y="10"/>
                    <a:pt x="157" y="9"/>
                  </a:cubicBezTo>
                  <a:cubicBezTo>
                    <a:pt x="216" y="8"/>
                    <a:pt x="154" y="11"/>
                    <a:pt x="193" y="11"/>
                  </a:cubicBezTo>
                  <a:lnTo>
                    <a:pt x="215" y="8"/>
                  </a:lnTo>
                  <a:lnTo>
                    <a:pt x="280" y="8"/>
                  </a:lnTo>
                  <a:cubicBezTo>
                    <a:pt x="373" y="7"/>
                    <a:pt x="266" y="2"/>
                    <a:pt x="373" y="0"/>
                  </a:cubicBezTo>
                  <a:cubicBezTo>
                    <a:pt x="359" y="2"/>
                    <a:pt x="402" y="5"/>
                    <a:pt x="452" y="6"/>
                  </a:cubicBezTo>
                  <a:cubicBezTo>
                    <a:pt x="422" y="6"/>
                    <a:pt x="367" y="8"/>
                    <a:pt x="329" y="7"/>
                  </a:cubicBezTo>
                  <a:cubicBezTo>
                    <a:pt x="383" y="10"/>
                    <a:pt x="254" y="8"/>
                    <a:pt x="282" y="11"/>
                  </a:cubicBezTo>
                  <a:cubicBezTo>
                    <a:pt x="309" y="9"/>
                    <a:pt x="354" y="9"/>
                    <a:pt x="389" y="9"/>
                  </a:cubicBezTo>
                  <a:lnTo>
                    <a:pt x="377" y="10"/>
                  </a:lnTo>
                  <a:cubicBezTo>
                    <a:pt x="414" y="10"/>
                    <a:pt x="442" y="7"/>
                    <a:pt x="494" y="8"/>
                  </a:cubicBezTo>
                  <a:cubicBezTo>
                    <a:pt x="519" y="8"/>
                    <a:pt x="514" y="9"/>
                    <a:pt x="510" y="9"/>
                  </a:cubicBezTo>
                  <a:cubicBezTo>
                    <a:pt x="531" y="9"/>
                    <a:pt x="551" y="8"/>
                    <a:pt x="551" y="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</a:endParaRPr>
            </a:p>
          </p:txBody>
        </p:sp>
        <p:sp>
          <p:nvSpPr>
            <p:cNvPr id="27" name="任意多边形 27"/>
            <p:cNvSpPr>
              <a:spLocks/>
            </p:cNvSpPr>
            <p:nvPr/>
          </p:nvSpPr>
          <p:spPr bwMode="invGray">
            <a:xfrm>
              <a:off x="11777663" y="2757488"/>
              <a:ext cx="19050" cy="3175"/>
            </a:xfrm>
            <a:custGeom>
              <a:avLst/>
              <a:gdLst>
                <a:gd name="T0" fmla="*/ 0 w 10"/>
                <a:gd name="T1" fmla="*/ 0 h 1"/>
                <a:gd name="T2" fmla="*/ 0 w 10"/>
                <a:gd name="T3" fmla="*/ 0 h 1"/>
                <a:gd name="T4" fmla="*/ 10 w 10"/>
                <a:gd name="T5" fmla="*/ 1 h 1"/>
                <a:gd name="T6" fmla="*/ 0 w 1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0" y="0"/>
                  </a:moveTo>
                  <a:lnTo>
                    <a:pt x="0" y="0"/>
                  </a:lnTo>
                  <a:lnTo>
                    <a:pt x="10" y="1"/>
                  </a:ln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</a:endParaRPr>
            </a:p>
          </p:txBody>
        </p:sp>
        <p:sp>
          <p:nvSpPr>
            <p:cNvPr id="28" name="任意多边形 28"/>
            <p:cNvSpPr>
              <a:spLocks/>
            </p:cNvSpPr>
            <p:nvPr/>
          </p:nvSpPr>
          <p:spPr bwMode="invGray">
            <a:xfrm>
              <a:off x="5983288" y="2741613"/>
              <a:ext cx="38100" cy="0"/>
            </a:xfrm>
            <a:custGeom>
              <a:avLst/>
              <a:gdLst>
                <a:gd name="T0" fmla="*/ 0 w 20"/>
                <a:gd name="T1" fmla="*/ 0 w 20"/>
                <a:gd name="T2" fmla="*/ 20 w 20"/>
                <a:gd name="T3" fmla="*/ 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0" y="0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</a:endParaRPr>
            </a:p>
          </p:txBody>
        </p:sp>
        <p:sp>
          <p:nvSpPr>
            <p:cNvPr id="29" name="任意多边形 29"/>
            <p:cNvSpPr>
              <a:spLocks/>
            </p:cNvSpPr>
            <p:nvPr/>
          </p:nvSpPr>
          <p:spPr bwMode="invGray">
            <a:xfrm>
              <a:off x="6832600" y="2713038"/>
              <a:ext cx="53975" cy="1587"/>
            </a:xfrm>
            <a:custGeom>
              <a:avLst/>
              <a:gdLst>
                <a:gd name="T0" fmla="*/ 0 w 28"/>
                <a:gd name="T1" fmla="*/ 1 h 1"/>
                <a:gd name="T2" fmla="*/ 0 w 28"/>
                <a:gd name="T3" fmla="*/ 1 h 1"/>
                <a:gd name="T4" fmla="*/ 28 w 28"/>
                <a:gd name="T5" fmla="*/ 0 h 1"/>
                <a:gd name="T6" fmla="*/ 0 w 2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">
                  <a:moveTo>
                    <a:pt x="0" y="1"/>
                  </a:moveTo>
                  <a:lnTo>
                    <a:pt x="0" y="1"/>
                  </a:lnTo>
                  <a:lnTo>
                    <a:pt x="28" y="0"/>
                  </a:lnTo>
                  <a:cubicBezTo>
                    <a:pt x="17" y="0"/>
                    <a:pt x="8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</a:endParaRPr>
            </a:p>
          </p:txBody>
        </p:sp>
        <p:sp>
          <p:nvSpPr>
            <p:cNvPr id="30" name="任意多边形 30"/>
            <p:cNvSpPr>
              <a:spLocks/>
            </p:cNvSpPr>
            <p:nvPr/>
          </p:nvSpPr>
          <p:spPr bwMode="invGray">
            <a:xfrm>
              <a:off x="11317288" y="2755900"/>
              <a:ext cx="9525" cy="0"/>
            </a:xfrm>
            <a:custGeom>
              <a:avLst/>
              <a:gdLst>
                <a:gd name="T0" fmla="*/ 5 w 5"/>
                <a:gd name="T1" fmla="*/ 5 w 5"/>
                <a:gd name="T2" fmla="*/ 4 w 5"/>
                <a:gd name="T3" fmla="*/ 0 w 5"/>
                <a:gd name="T4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</a:endParaRPr>
            </a:p>
          </p:txBody>
        </p:sp>
        <p:sp>
          <p:nvSpPr>
            <p:cNvPr id="31" name="任意多边形 31"/>
            <p:cNvSpPr>
              <a:spLocks/>
            </p:cNvSpPr>
            <p:nvPr/>
          </p:nvSpPr>
          <p:spPr bwMode="invGray">
            <a:xfrm>
              <a:off x="8534400" y="2735263"/>
              <a:ext cx="30163" cy="0"/>
            </a:xfrm>
            <a:custGeom>
              <a:avLst/>
              <a:gdLst>
                <a:gd name="T0" fmla="*/ 0 w 16"/>
                <a:gd name="T1" fmla="*/ 0 w 16"/>
                <a:gd name="T2" fmla="*/ 16 w 16"/>
                <a:gd name="T3" fmla="*/ 0 w 1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6">
                  <a:moveTo>
                    <a:pt x="0" y="0"/>
                  </a:moveTo>
                  <a:lnTo>
                    <a:pt x="0" y="0"/>
                  </a:lnTo>
                  <a:cubicBezTo>
                    <a:pt x="4" y="0"/>
                    <a:pt x="9" y="0"/>
                    <a:pt x="16" y="0"/>
                  </a:cubicBezTo>
                  <a:cubicBezTo>
                    <a:pt x="15" y="0"/>
                    <a:pt x="9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</a:endParaRPr>
            </a:p>
          </p:txBody>
        </p:sp>
        <p:sp>
          <p:nvSpPr>
            <p:cNvPr id="32" name="任意多边形 32"/>
            <p:cNvSpPr>
              <a:spLocks/>
            </p:cNvSpPr>
            <p:nvPr/>
          </p:nvSpPr>
          <p:spPr bwMode="invGray">
            <a:xfrm>
              <a:off x="6821488" y="27146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2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</a:endParaRPr>
            </a:p>
          </p:txBody>
        </p:sp>
        <p:sp>
          <p:nvSpPr>
            <p:cNvPr id="33" name="任意多边形 33"/>
            <p:cNvSpPr>
              <a:spLocks/>
            </p:cNvSpPr>
            <p:nvPr/>
          </p:nvSpPr>
          <p:spPr bwMode="invGray">
            <a:xfrm>
              <a:off x="5583238" y="2719388"/>
              <a:ext cx="25400" cy="0"/>
            </a:xfrm>
            <a:custGeom>
              <a:avLst/>
              <a:gdLst>
                <a:gd name="T0" fmla="*/ 13 w 13"/>
                <a:gd name="T1" fmla="*/ 13 w 13"/>
                <a:gd name="T2" fmla="*/ 0 w 13"/>
                <a:gd name="T3" fmla="*/ 13 w 1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3">
                  <a:moveTo>
                    <a:pt x="13" y="0"/>
                  </a:moveTo>
                  <a:lnTo>
                    <a:pt x="13" y="0"/>
                  </a:lnTo>
                  <a:lnTo>
                    <a:pt x="0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</a:endParaRPr>
            </a:p>
          </p:txBody>
        </p:sp>
        <p:sp>
          <p:nvSpPr>
            <p:cNvPr id="34" name="任意多边形 34"/>
            <p:cNvSpPr>
              <a:spLocks/>
            </p:cNvSpPr>
            <p:nvPr/>
          </p:nvSpPr>
          <p:spPr bwMode="invGray">
            <a:xfrm>
              <a:off x="5638800" y="2740025"/>
              <a:ext cx="23813" cy="1587"/>
            </a:xfrm>
            <a:custGeom>
              <a:avLst/>
              <a:gdLst>
                <a:gd name="T0" fmla="*/ 12 w 12"/>
                <a:gd name="T1" fmla="*/ 0 h 1"/>
                <a:gd name="T2" fmla="*/ 12 w 12"/>
                <a:gd name="T3" fmla="*/ 0 h 1"/>
                <a:gd name="T4" fmla="*/ 0 w 12"/>
                <a:gd name="T5" fmla="*/ 1 h 1"/>
                <a:gd name="T6" fmla="*/ 12 w 1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</a:endParaRPr>
            </a:p>
          </p:txBody>
        </p:sp>
        <p:sp>
          <p:nvSpPr>
            <p:cNvPr id="35" name="任意多边形 35"/>
            <p:cNvSpPr>
              <a:spLocks/>
            </p:cNvSpPr>
            <p:nvPr/>
          </p:nvSpPr>
          <p:spPr bwMode="invGray">
            <a:xfrm>
              <a:off x="4303712" y="2728913"/>
              <a:ext cx="50800" cy="0"/>
            </a:xfrm>
            <a:custGeom>
              <a:avLst/>
              <a:gdLst>
                <a:gd name="T0" fmla="*/ 26 w 26"/>
                <a:gd name="T1" fmla="*/ 26 w 26"/>
                <a:gd name="T2" fmla="*/ 0 w 26"/>
                <a:gd name="T3" fmla="*/ 26 w 2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6">
                  <a:moveTo>
                    <a:pt x="26" y="0"/>
                  </a:moveTo>
                  <a:lnTo>
                    <a:pt x="26" y="0"/>
                  </a:lnTo>
                  <a:lnTo>
                    <a:pt x="0" y="0"/>
                  </a:lnTo>
                  <a:cubicBezTo>
                    <a:pt x="13" y="0"/>
                    <a:pt x="20" y="0"/>
                    <a:pt x="2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</a:endParaRPr>
            </a:p>
          </p:txBody>
        </p:sp>
        <p:sp>
          <p:nvSpPr>
            <p:cNvPr id="36" name="任意多边形 36"/>
            <p:cNvSpPr>
              <a:spLocks/>
            </p:cNvSpPr>
            <p:nvPr/>
          </p:nvSpPr>
          <p:spPr bwMode="invGray">
            <a:xfrm>
              <a:off x="5519738" y="2735263"/>
              <a:ext cx="9525" cy="3175"/>
            </a:xfrm>
            <a:custGeom>
              <a:avLst/>
              <a:gdLst>
                <a:gd name="T0" fmla="*/ 4 w 5"/>
                <a:gd name="T1" fmla="*/ 0 h 1"/>
                <a:gd name="T2" fmla="*/ 4 w 5"/>
                <a:gd name="T3" fmla="*/ 0 h 1"/>
                <a:gd name="T4" fmla="*/ 0 w 5"/>
                <a:gd name="T5" fmla="*/ 1 h 1"/>
                <a:gd name="T6" fmla="*/ 4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cubicBezTo>
                    <a:pt x="3" y="1"/>
                    <a:pt x="5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</a:endParaRPr>
            </a:p>
          </p:txBody>
        </p:sp>
        <p:sp>
          <p:nvSpPr>
            <p:cNvPr id="37" name="任意多边形 37"/>
            <p:cNvSpPr>
              <a:spLocks/>
            </p:cNvSpPr>
            <p:nvPr/>
          </p:nvSpPr>
          <p:spPr bwMode="invGray">
            <a:xfrm>
              <a:off x="12096750" y="2784475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1 w 3"/>
                <a:gd name="T3" fmla="*/ 0 w 3"/>
                <a:gd name="T4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</a:endParaRPr>
            </a:p>
          </p:txBody>
        </p:sp>
        <p:sp>
          <p:nvSpPr>
            <p:cNvPr id="38" name="任意多边形 38"/>
            <p:cNvSpPr>
              <a:spLocks/>
            </p:cNvSpPr>
            <p:nvPr/>
          </p:nvSpPr>
          <p:spPr bwMode="invGray">
            <a:xfrm>
              <a:off x="12225338" y="2773363"/>
              <a:ext cx="46038" cy="0"/>
            </a:xfrm>
            <a:custGeom>
              <a:avLst/>
              <a:gdLst>
                <a:gd name="T0" fmla="*/ 0 w 24"/>
                <a:gd name="T1" fmla="*/ 0 w 24"/>
                <a:gd name="T2" fmla="*/ 24 w 24"/>
                <a:gd name="T3" fmla="*/ 0 w 2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4">
                  <a:moveTo>
                    <a:pt x="0" y="0"/>
                  </a:moveTo>
                  <a:lnTo>
                    <a:pt x="0" y="0"/>
                  </a:lnTo>
                  <a:lnTo>
                    <a:pt x="24" y="0"/>
                  </a:lnTo>
                  <a:cubicBezTo>
                    <a:pt x="15" y="0"/>
                    <a:pt x="6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</a:endParaRPr>
            </a:p>
          </p:txBody>
        </p:sp>
        <p:sp>
          <p:nvSpPr>
            <p:cNvPr id="39" name="任意多边形 39"/>
            <p:cNvSpPr>
              <a:spLocks/>
            </p:cNvSpPr>
            <p:nvPr/>
          </p:nvSpPr>
          <p:spPr bwMode="invGray">
            <a:xfrm>
              <a:off x="9274175" y="2746375"/>
              <a:ext cx="55563" cy="4762"/>
            </a:xfrm>
            <a:custGeom>
              <a:avLst/>
              <a:gdLst>
                <a:gd name="T0" fmla="*/ 0 w 29"/>
                <a:gd name="T1" fmla="*/ 1 h 2"/>
                <a:gd name="T2" fmla="*/ 0 w 29"/>
                <a:gd name="T3" fmla="*/ 1 h 2"/>
                <a:gd name="T4" fmla="*/ 15 w 29"/>
                <a:gd name="T5" fmla="*/ 2 h 2"/>
                <a:gd name="T6" fmla="*/ 0 w 29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2">
                  <a:moveTo>
                    <a:pt x="0" y="1"/>
                  </a:moveTo>
                  <a:lnTo>
                    <a:pt x="0" y="1"/>
                  </a:lnTo>
                  <a:cubicBezTo>
                    <a:pt x="7" y="1"/>
                    <a:pt x="23" y="2"/>
                    <a:pt x="15" y="2"/>
                  </a:cubicBezTo>
                  <a:cubicBezTo>
                    <a:pt x="29" y="2"/>
                    <a:pt x="28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</a:endParaRPr>
            </a:p>
          </p:txBody>
        </p:sp>
        <p:sp>
          <p:nvSpPr>
            <p:cNvPr id="40" name="任意多边形 40"/>
            <p:cNvSpPr>
              <a:spLocks/>
            </p:cNvSpPr>
            <p:nvPr/>
          </p:nvSpPr>
          <p:spPr bwMode="invGray">
            <a:xfrm>
              <a:off x="11847513" y="2827338"/>
              <a:ext cx="34925" cy="3175"/>
            </a:xfrm>
            <a:custGeom>
              <a:avLst/>
              <a:gdLst>
                <a:gd name="T0" fmla="*/ 3 w 18"/>
                <a:gd name="T1" fmla="*/ 1 h 1"/>
                <a:gd name="T2" fmla="*/ 3 w 18"/>
                <a:gd name="T3" fmla="*/ 1 h 1"/>
                <a:gd name="T4" fmla="*/ 18 w 18"/>
                <a:gd name="T5" fmla="*/ 0 h 1"/>
                <a:gd name="T6" fmla="*/ 3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3" y="1"/>
                  </a:moveTo>
                  <a:lnTo>
                    <a:pt x="3" y="1"/>
                  </a:lnTo>
                  <a:cubicBezTo>
                    <a:pt x="7" y="1"/>
                    <a:pt x="13" y="0"/>
                    <a:pt x="18" y="0"/>
                  </a:cubicBezTo>
                  <a:cubicBezTo>
                    <a:pt x="8" y="0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</a:endParaRPr>
            </a:p>
          </p:txBody>
        </p:sp>
        <p:sp>
          <p:nvSpPr>
            <p:cNvPr id="41" name="任意多边形 41"/>
            <p:cNvSpPr>
              <a:spLocks/>
            </p:cNvSpPr>
            <p:nvPr/>
          </p:nvSpPr>
          <p:spPr bwMode="invGray">
            <a:xfrm>
              <a:off x="11882438" y="2825750"/>
              <a:ext cx="25400" cy="1587"/>
            </a:xfrm>
            <a:custGeom>
              <a:avLst/>
              <a:gdLst>
                <a:gd name="T0" fmla="*/ 0 w 14"/>
                <a:gd name="T1" fmla="*/ 1 h 1"/>
                <a:gd name="T2" fmla="*/ 0 w 14"/>
                <a:gd name="T3" fmla="*/ 1 h 1"/>
                <a:gd name="T4" fmla="*/ 14 w 14"/>
                <a:gd name="T5" fmla="*/ 0 h 1"/>
                <a:gd name="T6" fmla="*/ 0 w 1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0" y="1"/>
                  </a:moveTo>
                  <a:lnTo>
                    <a:pt x="0" y="1"/>
                  </a:lnTo>
                  <a:lnTo>
                    <a:pt x="14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</a:endParaRPr>
            </a:p>
          </p:txBody>
        </p:sp>
        <p:sp>
          <p:nvSpPr>
            <p:cNvPr id="42" name="任意多边形 42"/>
            <p:cNvSpPr>
              <a:spLocks/>
            </p:cNvSpPr>
            <p:nvPr/>
          </p:nvSpPr>
          <p:spPr bwMode="invGray">
            <a:xfrm>
              <a:off x="8915400" y="2809875"/>
              <a:ext cx="15875" cy="1587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0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cubicBezTo>
                    <a:pt x="6" y="0"/>
                    <a:pt x="3" y="0"/>
                    <a:pt x="0" y="0"/>
                  </a:cubicBezTo>
                  <a:cubicBezTo>
                    <a:pt x="1" y="0"/>
                    <a:pt x="4" y="1"/>
                    <a:pt x="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</a:endParaRPr>
            </a:p>
          </p:txBody>
        </p:sp>
        <p:sp>
          <p:nvSpPr>
            <p:cNvPr id="43" name="任意多边形 43"/>
            <p:cNvSpPr>
              <a:spLocks/>
            </p:cNvSpPr>
            <p:nvPr/>
          </p:nvSpPr>
          <p:spPr bwMode="invGray">
            <a:xfrm>
              <a:off x="12109450" y="2752725"/>
              <a:ext cx="454025" cy="23812"/>
            </a:xfrm>
            <a:custGeom>
              <a:avLst/>
              <a:gdLst>
                <a:gd name="T0" fmla="*/ 102 w 236"/>
                <a:gd name="T1" fmla="*/ 10 h 10"/>
                <a:gd name="T2" fmla="*/ 102 w 236"/>
                <a:gd name="T3" fmla="*/ 10 h 10"/>
                <a:gd name="T4" fmla="*/ 123 w 236"/>
                <a:gd name="T5" fmla="*/ 7 h 10"/>
                <a:gd name="T6" fmla="*/ 200 w 236"/>
                <a:gd name="T7" fmla="*/ 6 h 10"/>
                <a:gd name="T8" fmla="*/ 203 w 236"/>
                <a:gd name="T9" fmla="*/ 3 h 10"/>
                <a:gd name="T10" fmla="*/ 160 w 236"/>
                <a:gd name="T11" fmla="*/ 4 h 10"/>
                <a:gd name="T12" fmla="*/ 202 w 236"/>
                <a:gd name="T13" fmla="*/ 3 h 10"/>
                <a:gd name="T14" fmla="*/ 198 w 236"/>
                <a:gd name="T15" fmla="*/ 0 h 10"/>
                <a:gd name="T16" fmla="*/ 0 w 236"/>
                <a:gd name="T17" fmla="*/ 4 h 10"/>
                <a:gd name="T18" fmla="*/ 137 w 236"/>
                <a:gd name="T19" fmla="*/ 4 h 10"/>
                <a:gd name="T20" fmla="*/ 121 w 236"/>
                <a:gd name="T21" fmla="*/ 6 h 10"/>
                <a:gd name="T22" fmla="*/ 8 w 236"/>
                <a:gd name="T23" fmla="*/ 5 h 10"/>
                <a:gd name="T24" fmla="*/ 104 w 236"/>
                <a:gd name="T25" fmla="*/ 7 h 10"/>
                <a:gd name="T26" fmla="*/ 84 w 236"/>
                <a:gd name="T27" fmla="*/ 9 h 10"/>
                <a:gd name="T28" fmla="*/ 102 w 236"/>
                <a:gd name="T2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6" h="10">
                  <a:moveTo>
                    <a:pt x="102" y="10"/>
                  </a:moveTo>
                  <a:lnTo>
                    <a:pt x="102" y="10"/>
                  </a:lnTo>
                  <a:cubicBezTo>
                    <a:pt x="107" y="9"/>
                    <a:pt x="208" y="8"/>
                    <a:pt x="123" y="7"/>
                  </a:cubicBezTo>
                  <a:cubicBezTo>
                    <a:pt x="126" y="4"/>
                    <a:pt x="177" y="6"/>
                    <a:pt x="200" y="6"/>
                  </a:cubicBezTo>
                  <a:cubicBezTo>
                    <a:pt x="184" y="5"/>
                    <a:pt x="208" y="4"/>
                    <a:pt x="203" y="3"/>
                  </a:cubicBezTo>
                  <a:cubicBezTo>
                    <a:pt x="192" y="4"/>
                    <a:pt x="179" y="4"/>
                    <a:pt x="160" y="4"/>
                  </a:cubicBezTo>
                  <a:cubicBezTo>
                    <a:pt x="152" y="3"/>
                    <a:pt x="180" y="2"/>
                    <a:pt x="202" y="3"/>
                  </a:cubicBezTo>
                  <a:cubicBezTo>
                    <a:pt x="175" y="1"/>
                    <a:pt x="236" y="1"/>
                    <a:pt x="198" y="0"/>
                  </a:cubicBezTo>
                  <a:cubicBezTo>
                    <a:pt x="116" y="0"/>
                    <a:pt x="57" y="0"/>
                    <a:pt x="0" y="4"/>
                  </a:cubicBezTo>
                  <a:cubicBezTo>
                    <a:pt x="46" y="3"/>
                    <a:pt x="99" y="3"/>
                    <a:pt x="137" y="4"/>
                  </a:cubicBezTo>
                  <a:lnTo>
                    <a:pt x="121" y="6"/>
                  </a:lnTo>
                  <a:cubicBezTo>
                    <a:pt x="78" y="4"/>
                    <a:pt x="51" y="5"/>
                    <a:pt x="8" y="5"/>
                  </a:cubicBezTo>
                  <a:lnTo>
                    <a:pt x="104" y="7"/>
                  </a:lnTo>
                  <a:cubicBezTo>
                    <a:pt x="149" y="9"/>
                    <a:pt x="119" y="9"/>
                    <a:pt x="84" y="9"/>
                  </a:cubicBezTo>
                  <a:cubicBezTo>
                    <a:pt x="92" y="9"/>
                    <a:pt x="100" y="9"/>
                    <a:pt x="102" y="1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</a:endParaRPr>
            </a:p>
          </p:txBody>
        </p:sp>
        <p:sp>
          <p:nvSpPr>
            <p:cNvPr id="44" name="任意多边形 44"/>
            <p:cNvSpPr>
              <a:spLocks/>
            </p:cNvSpPr>
            <p:nvPr/>
          </p:nvSpPr>
          <p:spPr bwMode="invGray">
            <a:xfrm>
              <a:off x="12182475" y="28162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1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</a:endParaRPr>
            </a:p>
          </p:txBody>
        </p:sp>
        <p:sp>
          <p:nvSpPr>
            <p:cNvPr id="45" name="任意多边形 45"/>
            <p:cNvSpPr>
              <a:spLocks/>
            </p:cNvSpPr>
            <p:nvPr/>
          </p:nvSpPr>
          <p:spPr bwMode="invGray">
            <a:xfrm>
              <a:off x="4348162" y="2827338"/>
              <a:ext cx="17463" cy="3175"/>
            </a:xfrm>
            <a:custGeom>
              <a:avLst/>
              <a:gdLst>
                <a:gd name="T0" fmla="*/ 8 w 9"/>
                <a:gd name="T1" fmla="*/ 0 h 1"/>
                <a:gd name="T2" fmla="*/ 8 w 9"/>
                <a:gd name="T3" fmla="*/ 0 h 1"/>
                <a:gd name="T4" fmla="*/ 0 w 9"/>
                <a:gd name="T5" fmla="*/ 1 h 1"/>
                <a:gd name="T6" fmla="*/ 8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cubicBezTo>
                    <a:pt x="7" y="0"/>
                    <a:pt x="9" y="0"/>
                    <a:pt x="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</a:endParaRPr>
            </a:p>
          </p:txBody>
        </p:sp>
        <p:sp>
          <p:nvSpPr>
            <p:cNvPr id="46" name="任意多边形 46"/>
            <p:cNvSpPr>
              <a:spLocks/>
            </p:cNvSpPr>
            <p:nvPr/>
          </p:nvSpPr>
          <p:spPr bwMode="invGray">
            <a:xfrm>
              <a:off x="12071350" y="27908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</a:endParaRPr>
            </a:p>
          </p:txBody>
        </p:sp>
        <p:sp>
          <p:nvSpPr>
            <p:cNvPr id="47" name="任意多边形 47"/>
            <p:cNvSpPr>
              <a:spLocks/>
            </p:cNvSpPr>
            <p:nvPr/>
          </p:nvSpPr>
          <p:spPr bwMode="invGray">
            <a:xfrm>
              <a:off x="4754563" y="2827338"/>
              <a:ext cx="4763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</a:endParaRPr>
            </a:p>
          </p:txBody>
        </p:sp>
        <p:sp>
          <p:nvSpPr>
            <p:cNvPr id="48" name="任意多边形 48"/>
            <p:cNvSpPr>
              <a:spLocks/>
            </p:cNvSpPr>
            <p:nvPr/>
          </p:nvSpPr>
          <p:spPr bwMode="invGray">
            <a:xfrm>
              <a:off x="4852988" y="2719388"/>
              <a:ext cx="9525" cy="3175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4 w 5"/>
                <a:gd name="T5" fmla="*/ 0 h 1"/>
                <a:gd name="T6" fmla="*/ 5 w 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cubicBezTo>
                    <a:pt x="5" y="1"/>
                    <a:pt x="5" y="1"/>
                    <a:pt x="4" y="0"/>
                  </a:cubicBezTo>
                  <a:cubicBezTo>
                    <a:pt x="0" y="1"/>
                    <a:pt x="2" y="1"/>
                    <a:pt x="5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</a:endParaRPr>
            </a:p>
          </p:txBody>
        </p:sp>
        <p:sp>
          <p:nvSpPr>
            <p:cNvPr id="49" name="任意多边形 49"/>
            <p:cNvSpPr>
              <a:spLocks/>
            </p:cNvSpPr>
            <p:nvPr/>
          </p:nvSpPr>
          <p:spPr bwMode="invGray">
            <a:xfrm>
              <a:off x="4759325" y="28273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</a:endParaRPr>
            </a:p>
          </p:txBody>
        </p:sp>
        <p:sp>
          <p:nvSpPr>
            <p:cNvPr id="50" name="任意多边形 50"/>
            <p:cNvSpPr>
              <a:spLocks/>
            </p:cNvSpPr>
            <p:nvPr/>
          </p:nvSpPr>
          <p:spPr bwMode="invGray">
            <a:xfrm>
              <a:off x="6654800" y="2805113"/>
              <a:ext cx="19050" cy="1587"/>
            </a:xfrm>
            <a:custGeom>
              <a:avLst/>
              <a:gdLst>
                <a:gd name="T0" fmla="*/ 10 w 10"/>
                <a:gd name="T1" fmla="*/ 1 h 1"/>
                <a:gd name="T2" fmla="*/ 10 w 10"/>
                <a:gd name="T3" fmla="*/ 1 h 1"/>
                <a:gd name="T4" fmla="*/ 2 w 10"/>
                <a:gd name="T5" fmla="*/ 0 h 1"/>
                <a:gd name="T6" fmla="*/ 10 w 1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10" y="1"/>
                  </a:moveTo>
                  <a:lnTo>
                    <a:pt x="10" y="1"/>
                  </a:lnTo>
                  <a:lnTo>
                    <a:pt x="2" y="0"/>
                  </a:lnTo>
                  <a:cubicBezTo>
                    <a:pt x="0" y="0"/>
                    <a:pt x="2" y="0"/>
                    <a:pt x="1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</a:endParaRPr>
            </a:p>
          </p:txBody>
        </p:sp>
        <p:sp>
          <p:nvSpPr>
            <p:cNvPr id="51" name="任意多边形 51"/>
            <p:cNvSpPr>
              <a:spLocks/>
            </p:cNvSpPr>
            <p:nvPr/>
          </p:nvSpPr>
          <p:spPr bwMode="invGray">
            <a:xfrm>
              <a:off x="6289675" y="2798763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0 w 3"/>
                <a:gd name="T3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</a:endParaRPr>
            </a:p>
          </p:txBody>
        </p:sp>
        <p:sp>
          <p:nvSpPr>
            <p:cNvPr id="52" name="任意多边形 52"/>
            <p:cNvSpPr>
              <a:spLocks/>
            </p:cNvSpPr>
            <p:nvPr/>
          </p:nvSpPr>
          <p:spPr bwMode="invGray">
            <a:xfrm>
              <a:off x="9140825" y="2725738"/>
              <a:ext cx="44450" cy="0"/>
            </a:xfrm>
            <a:custGeom>
              <a:avLst/>
              <a:gdLst>
                <a:gd name="T0" fmla="*/ 23 w 23"/>
                <a:gd name="T1" fmla="*/ 23 w 23"/>
                <a:gd name="T2" fmla="*/ 0 w 23"/>
                <a:gd name="T3" fmla="*/ 23 w 2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3">
                  <a:moveTo>
                    <a:pt x="23" y="0"/>
                  </a:moveTo>
                  <a:lnTo>
                    <a:pt x="23" y="0"/>
                  </a:lnTo>
                  <a:lnTo>
                    <a:pt x="0" y="0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</a:endParaRPr>
            </a:p>
          </p:txBody>
        </p:sp>
        <p:sp>
          <p:nvSpPr>
            <p:cNvPr id="53" name="任意多边形 53"/>
            <p:cNvSpPr>
              <a:spLocks/>
            </p:cNvSpPr>
            <p:nvPr/>
          </p:nvSpPr>
          <p:spPr bwMode="invGray">
            <a:xfrm>
              <a:off x="4737100" y="2827338"/>
              <a:ext cx="17463" cy="3175"/>
            </a:xfrm>
            <a:custGeom>
              <a:avLst/>
              <a:gdLst>
                <a:gd name="T0" fmla="*/ 9 w 9"/>
                <a:gd name="T1" fmla="*/ 0 h 1"/>
                <a:gd name="T2" fmla="*/ 9 w 9"/>
                <a:gd name="T3" fmla="*/ 0 h 1"/>
                <a:gd name="T4" fmla="*/ 0 w 9"/>
                <a:gd name="T5" fmla="*/ 1 h 1"/>
                <a:gd name="T6" fmla="*/ 9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9" y="0"/>
                  </a:moveTo>
                  <a:lnTo>
                    <a:pt x="9" y="0"/>
                  </a:lnTo>
                  <a:lnTo>
                    <a:pt x="0" y="1"/>
                  </a:lnTo>
                  <a:cubicBezTo>
                    <a:pt x="5" y="0"/>
                    <a:pt x="8" y="0"/>
                    <a:pt x="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</a:endParaRPr>
            </a:p>
          </p:txBody>
        </p:sp>
        <p:sp>
          <p:nvSpPr>
            <p:cNvPr id="54" name="任意多边形 54"/>
            <p:cNvSpPr>
              <a:spLocks/>
            </p:cNvSpPr>
            <p:nvPr/>
          </p:nvSpPr>
          <p:spPr bwMode="invGray">
            <a:xfrm>
              <a:off x="7239000" y="2779713"/>
              <a:ext cx="11113" cy="3175"/>
            </a:xfrm>
            <a:custGeom>
              <a:avLst/>
              <a:gdLst>
                <a:gd name="T0" fmla="*/ 6 w 6"/>
                <a:gd name="T1" fmla="*/ 0 h 1"/>
                <a:gd name="T2" fmla="*/ 6 w 6"/>
                <a:gd name="T3" fmla="*/ 0 h 1"/>
                <a:gd name="T4" fmla="*/ 0 w 6"/>
                <a:gd name="T5" fmla="*/ 1 h 1"/>
                <a:gd name="T6" fmla="*/ 4 w 6"/>
                <a:gd name="T7" fmla="*/ 1 h 1"/>
                <a:gd name="T8" fmla="*/ 6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lnTo>
                    <a:pt x="6" y="0"/>
                  </a:lnTo>
                  <a:lnTo>
                    <a:pt x="0" y="1"/>
                  </a:lnTo>
                  <a:lnTo>
                    <a:pt x="4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</a:endParaRPr>
            </a:p>
          </p:txBody>
        </p:sp>
        <p:sp>
          <p:nvSpPr>
            <p:cNvPr id="55" name="任意多边形 55"/>
            <p:cNvSpPr>
              <a:spLocks/>
            </p:cNvSpPr>
            <p:nvPr/>
          </p:nvSpPr>
          <p:spPr bwMode="invGray">
            <a:xfrm>
              <a:off x="7181850" y="2773363"/>
              <a:ext cx="468313" cy="15875"/>
            </a:xfrm>
            <a:custGeom>
              <a:avLst/>
              <a:gdLst>
                <a:gd name="T0" fmla="*/ 139 w 244"/>
                <a:gd name="T1" fmla="*/ 5 h 7"/>
                <a:gd name="T2" fmla="*/ 139 w 244"/>
                <a:gd name="T3" fmla="*/ 5 h 7"/>
                <a:gd name="T4" fmla="*/ 132 w 244"/>
                <a:gd name="T5" fmla="*/ 6 h 7"/>
                <a:gd name="T6" fmla="*/ 244 w 244"/>
                <a:gd name="T7" fmla="*/ 4 h 7"/>
                <a:gd name="T8" fmla="*/ 178 w 244"/>
                <a:gd name="T9" fmla="*/ 1 h 7"/>
                <a:gd name="T10" fmla="*/ 101 w 244"/>
                <a:gd name="T11" fmla="*/ 0 h 7"/>
                <a:gd name="T12" fmla="*/ 77 w 244"/>
                <a:gd name="T13" fmla="*/ 3 h 7"/>
                <a:gd name="T14" fmla="*/ 60 w 244"/>
                <a:gd name="T15" fmla="*/ 1 h 7"/>
                <a:gd name="T16" fmla="*/ 0 w 244"/>
                <a:gd name="T17" fmla="*/ 1 h 7"/>
                <a:gd name="T18" fmla="*/ 52 w 244"/>
                <a:gd name="T19" fmla="*/ 1 h 7"/>
                <a:gd name="T20" fmla="*/ 36 w 244"/>
                <a:gd name="T21" fmla="*/ 3 h 7"/>
                <a:gd name="T22" fmla="*/ 41 w 244"/>
                <a:gd name="T23" fmla="*/ 3 h 7"/>
                <a:gd name="T24" fmla="*/ 139 w 244"/>
                <a:gd name="T2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4" h="7">
                  <a:moveTo>
                    <a:pt x="139" y="5"/>
                  </a:moveTo>
                  <a:lnTo>
                    <a:pt x="139" y="5"/>
                  </a:lnTo>
                  <a:cubicBezTo>
                    <a:pt x="135" y="5"/>
                    <a:pt x="134" y="6"/>
                    <a:pt x="132" y="6"/>
                  </a:cubicBezTo>
                  <a:cubicBezTo>
                    <a:pt x="169" y="5"/>
                    <a:pt x="236" y="6"/>
                    <a:pt x="244" y="4"/>
                  </a:cubicBezTo>
                  <a:cubicBezTo>
                    <a:pt x="232" y="4"/>
                    <a:pt x="167" y="2"/>
                    <a:pt x="178" y="1"/>
                  </a:cubicBezTo>
                  <a:cubicBezTo>
                    <a:pt x="152" y="2"/>
                    <a:pt x="115" y="0"/>
                    <a:pt x="101" y="0"/>
                  </a:cubicBezTo>
                  <a:cubicBezTo>
                    <a:pt x="143" y="2"/>
                    <a:pt x="105" y="2"/>
                    <a:pt x="77" y="3"/>
                  </a:cubicBezTo>
                  <a:cubicBezTo>
                    <a:pt x="51" y="2"/>
                    <a:pt x="82" y="1"/>
                    <a:pt x="60" y="1"/>
                  </a:cubicBezTo>
                  <a:lnTo>
                    <a:pt x="0" y="1"/>
                  </a:lnTo>
                  <a:lnTo>
                    <a:pt x="52" y="1"/>
                  </a:lnTo>
                  <a:lnTo>
                    <a:pt x="36" y="3"/>
                  </a:lnTo>
                  <a:lnTo>
                    <a:pt x="41" y="3"/>
                  </a:lnTo>
                  <a:cubicBezTo>
                    <a:pt x="129" y="2"/>
                    <a:pt x="49" y="7"/>
                    <a:pt x="139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</a:endParaRPr>
            </a:p>
          </p:txBody>
        </p:sp>
        <p:sp>
          <p:nvSpPr>
            <p:cNvPr id="56" name="任意多边形 56"/>
            <p:cNvSpPr>
              <a:spLocks/>
            </p:cNvSpPr>
            <p:nvPr/>
          </p:nvSpPr>
          <p:spPr bwMode="invGray">
            <a:xfrm>
              <a:off x="7407275" y="2787650"/>
              <a:ext cx="26988" cy="0"/>
            </a:xfrm>
            <a:custGeom>
              <a:avLst/>
              <a:gdLst>
                <a:gd name="T0" fmla="*/ 14 w 14"/>
                <a:gd name="T1" fmla="*/ 14 w 14"/>
                <a:gd name="T2" fmla="*/ 0 w 14"/>
                <a:gd name="T3" fmla="*/ 14 w 1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4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cubicBezTo>
                    <a:pt x="8" y="0"/>
                    <a:pt x="11" y="0"/>
                    <a:pt x="1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</a:endParaRPr>
            </a:p>
          </p:txBody>
        </p:sp>
        <p:sp>
          <p:nvSpPr>
            <p:cNvPr id="57" name="任意多边形 57"/>
            <p:cNvSpPr>
              <a:spLocks/>
            </p:cNvSpPr>
            <p:nvPr/>
          </p:nvSpPr>
          <p:spPr bwMode="invGray">
            <a:xfrm>
              <a:off x="8123238" y="2794000"/>
              <a:ext cx="31750" cy="1587"/>
            </a:xfrm>
            <a:custGeom>
              <a:avLst/>
              <a:gdLst>
                <a:gd name="T0" fmla="*/ 0 w 16"/>
                <a:gd name="T1" fmla="*/ 1 h 1"/>
                <a:gd name="T2" fmla="*/ 0 w 16"/>
                <a:gd name="T3" fmla="*/ 1 h 1"/>
                <a:gd name="T4" fmla="*/ 16 w 16"/>
                <a:gd name="T5" fmla="*/ 0 h 1"/>
                <a:gd name="T6" fmla="*/ 0 w 1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0" y="1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</a:endParaRPr>
            </a:p>
          </p:txBody>
        </p:sp>
        <p:sp>
          <p:nvSpPr>
            <p:cNvPr id="58" name="任意多边形 58"/>
            <p:cNvSpPr>
              <a:spLocks/>
            </p:cNvSpPr>
            <p:nvPr/>
          </p:nvSpPr>
          <p:spPr bwMode="invGray">
            <a:xfrm>
              <a:off x="3070225" y="2794000"/>
              <a:ext cx="101600" cy="4762"/>
            </a:xfrm>
            <a:custGeom>
              <a:avLst/>
              <a:gdLst>
                <a:gd name="T0" fmla="*/ 0 w 53"/>
                <a:gd name="T1" fmla="*/ 0 h 2"/>
                <a:gd name="T2" fmla="*/ 0 w 53"/>
                <a:gd name="T3" fmla="*/ 0 h 2"/>
                <a:gd name="T4" fmla="*/ 52 w 53"/>
                <a:gd name="T5" fmla="*/ 0 h 2"/>
                <a:gd name="T6" fmla="*/ 6 w 53"/>
                <a:gd name="T7" fmla="*/ 0 h 2"/>
                <a:gd name="T8" fmla="*/ 0 w 5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">
                  <a:moveTo>
                    <a:pt x="0" y="0"/>
                  </a:moveTo>
                  <a:lnTo>
                    <a:pt x="0" y="0"/>
                  </a:lnTo>
                  <a:cubicBezTo>
                    <a:pt x="2" y="1"/>
                    <a:pt x="53" y="2"/>
                    <a:pt x="52" y="0"/>
                  </a:cubicBez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</a:endParaRPr>
            </a:p>
          </p:txBody>
        </p:sp>
        <p:sp>
          <p:nvSpPr>
            <p:cNvPr id="59" name="任意多边形 59"/>
            <p:cNvSpPr>
              <a:spLocks/>
            </p:cNvSpPr>
            <p:nvPr/>
          </p:nvSpPr>
          <p:spPr bwMode="invGray">
            <a:xfrm>
              <a:off x="9963150" y="2778125"/>
              <a:ext cx="41275" cy="0"/>
            </a:xfrm>
            <a:custGeom>
              <a:avLst/>
              <a:gdLst>
                <a:gd name="T0" fmla="*/ 21 w 21"/>
                <a:gd name="T1" fmla="*/ 21 w 21"/>
                <a:gd name="T2" fmla="*/ 3 w 21"/>
                <a:gd name="T3" fmla="*/ 0 w 21"/>
                <a:gd name="T4" fmla="*/ 21 w 2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1">
                  <a:moveTo>
                    <a:pt x="21" y="0"/>
                  </a:moveTo>
                  <a:lnTo>
                    <a:pt x="21" y="0"/>
                  </a:lnTo>
                  <a:lnTo>
                    <a:pt x="3" y="0"/>
                  </a:lnTo>
                  <a:lnTo>
                    <a:pt x="0" y="0"/>
                  </a:lnTo>
                  <a:cubicBezTo>
                    <a:pt x="4" y="0"/>
                    <a:pt x="15" y="0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</a:endParaRPr>
            </a:p>
          </p:txBody>
        </p:sp>
        <p:sp>
          <p:nvSpPr>
            <p:cNvPr id="60" name="任意多边形 60"/>
            <p:cNvSpPr>
              <a:spLocks/>
            </p:cNvSpPr>
            <p:nvPr/>
          </p:nvSpPr>
          <p:spPr bwMode="invGray">
            <a:xfrm>
              <a:off x="7523163" y="2773363"/>
              <a:ext cx="30163" cy="3175"/>
            </a:xfrm>
            <a:custGeom>
              <a:avLst/>
              <a:gdLst>
                <a:gd name="T0" fmla="*/ 16 w 16"/>
                <a:gd name="T1" fmla="*/ 0 h 1"/>
                <a:gd name="T2" fmla="*/ 16 w 16"/>
                <a:gd name="T3" fmla="*/ 0 h 1"/>
                <a:gd name="T4" fmla="*/ 0 w 16"/>
                <a:gd name="T5" fmla="*/ 1 h 1"/>
                <a:gd name="T6" fmla="*/ 16 w 1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16" y="0"/>
                  </a:moveTo>
                  <a:lnTo>
                    <a:pt x="16" y="0"/>
                  </a:lnTo>
                  <a:cubicBezTo>
                    <a:pt x="6" y="0"/>
                    <a:pt x="2" y="1"/>
                    <a:pt x="0" y="1"/>
                  </a:cubicBezTo>
                  <a:cubicBezTo>
                    <a:pt x="6" y="1"/>
                    <a:pt x="12" y="1"/>
                    <a:pt x="1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</a:endParaRPr>
            </a:p>
          </p:txBody>
        </p:sp>
        <p:sp>
          <p:nvSpPr>
            <p:cNvPr id="61" name="任意多边形 61"/>
            <p:cNvSpPr>
              <a:spLocks/>
            </p:cNvSpPr>
            <p:nvPr/>
          </p:nvSpPr>
          <p:spPr bwMode="invGray">
            <a:xfrm>
              <a:off x="10009188" y="2787650"/>
              <a:ext cx="115888" cy="3175"/>
            </a:xfrm>
            <a:custGeom>
              <a:avLst/>
              <a:gdLst>
                <a:gd name="T0" fmla="*/ 0 w 60"/>
                <a:gd name="T1" fmla="*/ 0 h 2"/>
                <a:gd name="T2" fmla="*/ 0 w 60"/>
                <a:gd name="T3" fmla="*/ 0 h 2"/>
                <a:gd name="T4" fmla="*/ 19 w 60"/>
                <a:gd name="T5" fmla="*/ 2 h 2"/>
                <a:gd name="T6" fmla="*/ 60 w 60"/>
                <a:gd name="T7" fmla="*/ 1 h 2"/>
                <a:gd name="T8" fmla="*/ 0 w 6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2">
                  <a:moveTo>
                    <a:pt x="0" y="0"/>
                  </a:moveTo>
                  <a:lnTo>
                    <a:pt x="0" y="0"/>
                  </a:lnTo>
                  <a:cubicBezTo>
                    <a:pt x="7" y="0"/>
                    <a:pt x="18" y="1"/>
                    <a:pt x="19" y="2"/>
                  </a:cubicBezTo>
                  <a:cubicBezTo>
                    <a:pt x="34" y="2"/>
                    <a:pt x="45" y="1"/>
                    <a:pt x="60" y="1"/>
                  </a:cubicBezTo>
                  <a:cubicBezTo>
                    <a:pt x="43" y="1"/>
                    <a:pt x="23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</a:endParaRPr>
            </a:p>
          </p:txBody>
        </p:sp>
        <p:sp>
          <p:nvSpPr>
            <p:cNvPr id="62" name="任意多边形 62"/>
            <p:cNvSpPr>
              <a:spLocks/>
            </p:cNvSpPr>
            <p:nvPr/>
          </p:nvSpPr>
          <p:spPr bwMode="invGray">
            <a:xfrm>
              <a:off x="10125075" y="2789238"/>
              <a:ext cx="1588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</a:endParaRPr>
            </a:p>
          </p:txBody>
        </p:sp>
        <p:sp>
          <p:nvSpPr>
            <p:cNvPr id="63" name="任意多边形 63"/>
            <p:cNvSpPr>
              <a:spLocks noEditPoints="1"/>
            </p:cNvSpPr>
            <p:nvPr/>
          </p:nvSpPr>
          <p:spPr bwMode="invGray">
            <a:xfrm>
              <a:off x="-4110038" y="2703513"/>
              <a:ext cx="16486188" cy="134937"/>
            </a:xfrm>
            <a:custGeom>
              <a:avLst/>
              <a:gdLst>
                <a:gd name="T0" fmla="*/ 5206 w 8594"/>
                <a:gd name="T1" fmla="*/ 34 h 60"/>
                <a:gd name="T2" fmla="*/ 4851 w 8594"/>
                <a:gd name="T3" fmla="*/ 37 h 60"/>
                <a:gd name="T4" fmla="*/ 5322 w 8594"/>
                <a:gd name="T5" fmla="*/ 35 h 60"/>
                <a:gd name="T6" fmla="*/ 5841 w 8594"/>
                <a:gd name="T7" fmla="*/ 43 h 60"/>
                <a:gd name="T8" fmla="*/ 5952 w 8594"/>
                <a:gd name="T9" fmla="*/ 46 h 60"/>
                <a:gd name="T10" fmla="*/ 6323 w 8594"/>
                <a:gd name="T11" fmla="*/ 40 h 60"/>
                <a:gd name="T12" fmla="*/ 6806 w 8594"/>
                <a:gd name="T13" fmla="*/ 32 h 60"/>
                <a:gd name="T14" fmla="*/ 6211 w 8594"/>
                <a:gd name="T15" fmla="*/ 34 h 60"/>
                <a:gd name="T16" fmla="*/ 5558 w 8594"/>
                <a:gd name="T17" fmla="*/ 29 h 60"/>
                <a:gd name="T18" fmla="*/ 7046 w 8594"/>
                <a:gd name="T19" fmla="*/ 41 h 60"/>
                <a:gd name="T20" fmla="*/ 7472 w 8594"/>
                <a:gd name="T21" fmla="*/ 40 h 60"/>
                <a:gd name="T22" fmla="*/ 7784 w 8594"/>
                <a:gd name="T23" fmla="*/ 39 h 60"/>
                <a:gd name="T24" fmla="*/ 4392 w 8594"/>
                <a:gd name="T25" fmla="*/ 36 h 60"/>
                <a:gd name="T26" fmla="*/ 4053 w 8594"/>
                <a:gd name="T27" fmla="*/ 35 h 60"/>
                <a:gd name="T28" fmla="*/ 4729 w 8594"/>
                <a:gd name="T29" fmla="*/ 29 h 60"/>
                <a:gd name="T30" fmla="*/ 348 w 8594"/>
                <a:gd name="T31" fmla="*/ 40 h 60"/>
                <a:gd name="T32" fmla="*/ 3365 w 8594"/>
                <a:gd name="T33" fmla="*/ 41 h 60"/>
                <a:gd name="T34" fmla="*/ 2626 w 8594"/>
                <a:gd name="T35" fmla="*/ 45 h 60"/>
                <a:gd name="T36" fmla="*/ 1989 w 8594"/>
                <a:gd name="T37" fmla="*/ 45 h 60"/>
                <a:gd name="T38" fmla="*/ 1241 w 8594"/>
                <a:gd name="T39" fmla="*/ 44 h 60"/>
                <a:gd name="T40" fmla="*/ 260 w 8594"/>
                <a:gd name="T41" fmla="*/ 41 h 60"/>
                <a:gd name="T42" fmla="*/ 403 w 8594"/>
                <a:gd name="T43" fmla="*/ 29 h 60"/>
                <a:gd name="T44" fmla="*/ 1235 w 8594"/>
                <a:gd name="T45" fmla="*/ 30 h 60"/>
                <a:gd name="T46" fmla="*/ 1695 w 8594"/>
                <a:gd name="T47" fmla="*/ 28 h 60"/>
                <a:gd name="T48" fmla="*/ 2516 w 8594"/>
                <a:gd name="T49" fmla="*/ 20 h 60"/>
                <a:gd name="T50" fmla="*/ 3096 w 8594"/>
                <a:gd name="T51" fmla="*/ 21 h 60"/>
                <a:gd name="T52" fmla="*/ 3775 w 8594"/>
                <a:gd name="T53" fmla="*/ 17 h 60"/>
                <a:gd name="T54" fmla="*/ 3608 w 8594"/>
                <a:gd name="T55" fmla="*/ 13 h 60"/>
                <a:gd name="T56" fmla="*/ 3472 w 8594"/>
                <a:gd name="T57" fmla="*/ 9 h 60"/>
                <a:gd name="T58" fmla="*/ 4061 w 8594"/>
                <a:gd name="T59" fmla="*/ 4 h 60"/>
                <a:gd name="T60" fmla="*/ 4257 w 8594"/>
                <a:gd name="T61" fmla="*/ 12 h 60"/>
                <a:gd name="T62" fmla="*/ 4645 w 8594"/>
                <a:gd name="T63" fmla="*/ 16 h 60"/>
                <a:gd name="T64" fmla="*/ 4373 w 8594"/>
                <a:gd name="T65" fmla="*/ 10 h 60"/>
                <a:gd name="T66" fmla="*/ 5119 w 8594"/>
                <a:gd name="T67" fmla="*/ 4 h 60"/>
                <a:gd name="T68" fmla="*/ 5193 w 8594"/>
                <a:gd name="T69" fmla="*/ 5 h 60"/>
                <a:gd name="T70" fmla="*/ 5134 w 8594"/>
                <a:gd name="T71" fmla="*/ 16 h 60"/>
                <a:gd name="T72" fmla="*/ 5438 w 8594"/>
                <a:gd name="T73" fmla="*/ 15 h 60"/>
                <a:gd name="T74" fmla="*/ 5834 w 8594"/>
                <a:gd name="T75" fmla="*/ 5 h 60"/>
                <a:gd name="T76" fmla="*/ 5843 w 8594"/>
                <a:gd name="T77" fmla="*/ 16 h 60"/>
                <a:gd name="T78" fmla="*/ 5967 w 8594"/>
                <a:gd name="T79" fmla="*/ 11 h 60"/>
                <a:gd name="T80" fmla="*/ 6226 w 8594"/>
                <a:gd name="T81" fmla="*/ 10 h 60"/>
                <a:gd name="T82" fmla="*/ 6261 w 8594"/>
                <a:gd name="T83" fmla="*/ 13 h 60"/>
                <a:gd name="T84" fmla="*/ 6697 w 8594"/>
                <a:gd name="T85" fmla="*/ 10 h 60"/>
                <a:gd name="T86" fmla="*/ 6837 w 8594"/>
                <a:gd name="T87" fmla="*/ 16 h 60"/>
                <a:gd name="T88" fmla="*/ 7682 w 8594"/>
                <a:gd name="T89" fmla="*/ 14 h 60"/>
                <a:gd name="T90" fmla="*/ 7802 w 8594"/>
                <a:gd name="T91" fmla="*/ 24 h 60"/>
                <a:gd name="T92" fmla="*/ 8182 w 8594"/>
                <a:gd name="T93" fmla="*/ 23 h 60"/>
                <a:gd name="T94" fmla="*/ 8315 w 8594"/>
                <a:gd name="T95" fmla="*/ 27 h 60"/>
                <a:gd name="T96" fmla="*/ 8441 w 8594"/>
                <a:gd name="T97" fmla="*/ 38 h 60"/>
                <a:gd name="T98" fmla="*/ 8077 w 8594"/>
                <a:gd name="T99" fmla="*/ 45 h 60"/>
                <a:gd name="T100" fmla="*/ 8594 w 8594"/>
                <a:gd name="T101" fmla="*/ 47 h 60"/>
                <a:gd name="T102" fmla="*/ 8205 w 8594"/>
                <a:gd name="T103" fmla="*/ 53 h 60"/>
                <a:gd name="T104" fmla="*/ 7779 w 8594"/>
                <a:gd name="T105" fmla="*/ 58 h 60"/>
                <a:gd name="T106" fmla="*/ 7358 w 8594"/>
                <a:gd name="T107" fmla="*/ 54 h 60"/>
                <a:gd name="T108" fmla="*/ 6692 w 8594"/>
                <a:gd name="T109" fmla="*/ 49 h 60"/>
                <a:gd name="T110" fmla="*/ 5792 w 8594"/>
                <a:gd name="T111" fmla="*/ 53 h 60"/>
                <a:gd name="T112" fmla="*/ 5390 w 8594"/>
                <a:gd name="T113" fmla="*/ 47 h 60"/>
                <a:gd name="T114" fmla="*/ 5194 w 8594"/>
                <a:gd name="T115" fmla="*/ 51 h 60"/>
                <a:gd name="T116" fmla="*/ 4559 w 8594"/>
                <a:gd name="T117" fmla="*/ 53 h 60"/>
                <a:gd name="T118" fmla="*/ 4226 w 8594"/>
                <a:gd name="T119" fmla="*/ 58 h 60"/>
                <a:gd name="T120" fmla="*/ 4010 w 8594"/>
                <a:gd name="T121" fmla="*/ 60 h 60"/>
                <a:gd name="T122" fmla="*/ 3858 w 8594"/>
                <a:gd name="T12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594" h="60">
                  <a:moveTo>
                    <a:pt x="4248" y="14"/>
                  </a:moveTo>
                  <a:lnTo>
                    <a:pt x="4248" y="14"/>
                  </a:lnTo>
                  <a:lnTo>
                    <a:pt x="4246" y="14"/>
                  </a:lnTo>
                  <a:lnTo>
                    <a:pt x="4248" y="14"/>
                  </a:lnTo>
                  <a:lnTo>
                    <a:pt x="4248" y="14"/>
                  </a:lnTo>
                  <a:close/>
                  <a:moveTo>
                    <a:pt x="5299" y="30"/>
                  </a:moveTo>
                  <a:lnTo>
                    <a:pt x="5299" y="30"/>
                  </a:lnTo>
                  <a:lnTo>
                    <a:pt x="5241" y="31"/>
                  </a:lnTo>
                  <a:lnTo>
                    <a:pt x="5247" y="31"/>
                  </a:lnTo>
                  <a:lnTo>
                    <a:pt x="5190" y="32"/>
                  </a:lnTo>
                  <a:cubicBezTo>
                    <a:pt x="5225" y="33"/>
                    <a:pt x="5248" y="35"/>
                    <a:pt x="5199" y="36"/>
                  </a:cubicBezTo>
                  <a:cubicBezTo>
                    <a:pt x="5203" y="36"/>
                    <a:pt x="5189" y="35"/>
                    <a:pt x="5206" y="34"/>
                  </a:cubicBezTo>
                  <a:cubicBezTo>
                    <a:pt x="5173" y="33"/>
                    <a:pt x="5101" y="32"/>
                    <a:pt x="5120" y="35"/>
                  </a:cubicBezTo>
                  <a:cubicBezTo>
                    <a:pt x="5183" y="32"/>
                    <a:pt x="5134" y="39"/>
                    <a:pt x="5184" y="36"/>
                  </a:cubicBezTo>
                  <a:cubicBezTo>
                    <a:pt x="5157" y="38"/>
                    <a:pt x="5131" y="38"/>
                    <a:pt x="5106" y="38"/>
                  </a:cubicBezTo>
                  <a:cubicBezTo>
                    <a:pt x="5132" y="37"/>
                    <a:pt x="5100" y="35"/>
                    <a:pt x="5061" y="34"/>
                  </a:cubicBezTo>
                  <a:cubicBezTo>
                    <a:pt x="5044" y="35"/>
                    <a:pt x="4997" y="34"/>
                    <a:pt x="4969" y="35"/>
                  </a:cubicBezTo>
                  <a:cubicBezTo>
                    <a:pt x="4979" y="37"/>
                    <a:pt x="4954" y="38"/>
                    <a:pt x="5001" y="38"/>
                  </a:cubicBezTo>
                  <a:cubicBezTo>
                    <a:pt x="4984" y="39"/>
                    <a:pt x="4957" y="39"/>
                    <a:pt x="4928" y="38"/>
                  </a:cubicBezTo>
                  <a:cubicBezTo>
                    <a:pt x="4940" y="38"/>
                    <a:pt x="4960" y="38"/>
                    <a:pt x="4959" y="37"/>
                  </a:cubicBezTo>
                  <a:cubicBezTo>
                    <a:pt x="4940" y="35"/>
                    <a:pt x="4917" y="35"/>
                    <a:pt x="4905" y="35"/>
                  </a:cubicBezTo>
                  <a:lnTo>
                    <a:pt x="4876" y="35"/>
                  </a:lnTo>
                  <a:cubicBezTo>
                    <a:pt x="4879" y="35"/>
                    <a:pt x="4881" y="35"/>
                    <a:pt x="4883" y="36"/>
                  </a:cubicBezTo>
                  <a:lnTo>
                    <a:pt x="4851" y="37"/>
                  </a:lnTo>
                  <a:cubicBezTo>
                    <a:pt x="4894" y="36"/>
                    <a:pt x="4871" y="38"/>
                    <a:pt x="4870" y="39"/>
                  </a:cubicBezTo>
                  <a:cubicBezTo>
                    <a:pt x="4871" y="37"/>
                    <a:pt x="4842" y="39"/>
                    <a:pt x="4827" y="39"/>
                  </a:cubicBezTo>
                  <a:lnTo>
                    <a:pt x="4860" y="41"/>
                  </a:lnTo>
                  <a:cubicBezTo>
                    <a:pt x="4844" y="42"/>
                    <a:pt x="4805" y="40"/>
                    <a:pt x="4813" y="42"/>
                  </a:cubicBezTo>
                  <a:cubicBezTo>
                    <a:pt x="4881" y="43"/>
                    <a:pt x="4907" y="42"/>
                    <a:pt x="4969" y="42"/>
                  </a:cubicBezTo>
                  <a:lnTo>
                    <a:pt x="4944" y="40"/>
                  </a:lnTo>
                  <a:cubicBezTo>
                    <a:pt x="5014" y="39"/>
                    <a:pt x="4987" y="43"/>
                    <a:pt x="5065" y="43"/>
                  </a:cubicBezTo>
                  <a:cubicBezTo>
                    <a:pt x="5098" y="41"/>
                    <a:pt x="5183" y="42"/>
                    <a:pt x="5184" y="39"/>
                  </a:cubicBezTo>
                  <a:cubicBezTo>
                    <a:pt x="5174" y="40"/>
                    <a:pt x="5233" y="42"/>
                    <a:pt x="5260" y="40"/>
                  </a:cubicBezTo>
                  <a:cubicBezTo>
                    <a:pt x="5289" y="38"/>
                    <a:pt x="5379" y="37"/>
                    <a:pt x="5352" y="36"/>
                  </a:cubicBezTo>
                  <a:cubicBezTo>
                    <a:pt x="5328" y="36"/>
                    <a:pt x="5295" y="37"/>
                    <a:pt x="5276" y="36"/>
                  </a:cubicBezTo>
                  <a:lnTo>
                    <a:pt x="5322" y="35"/>
                  </a:lnTo>
                  <a:lnTo>
                    <a:pt x="5292" y="33"/>
                  </a:lnTo>
                  <a:cubicBezTo>
                    <a:pt x="5308" y="34"/>
                    <a:pt x="5306" y="32"/>
                    <a:pt x="5299" y="30"/>
                  </a:cubicBezTo>
                  <a:close/>
                  <a:moveTo>
                    <a:pt x="5493" y="27"/>
                  </a:moveTo>
                  <a:lnTo>
                    <a:pt x="5493" y="27"/>
                  </a:lnTo>
                  <a:cubicBezTo>
                    <a:pt x="5524" y="32"/>
                    <a:pt x="5557" y="36"/>
                    <a:pt x="5700" y="35"/>
                  </a:cubicBezTo>
                  <a:lnTo>
                    <a:pt x="5689" y="35"/>
                  </a:lnTo>
                  <a:cubicBezTo>
                    <a:pt x="5761" y="38"/>
                    <a:pt x="5829" y="32"/>
                    <a:pt x="5916" y="35"/>
                  </a:cubicBezTo>
                  <a:cubicBezTo>
                    <a:pt x="5874" y="36"/>
                    <a:pt x="5876" y="36"/>
                    <a:pt x="5829" y="40"/>
                  </a:cubicBezTo>
                  <a:lnTo>
                    <a:pt x="5875" y="39"/>
                  </a:lnTo>
                  <a:cubicBezTo>
                    <a:pt x="5862" y="41"/>
                    <a:pt x="5907" y="40"/>
                    <a:pt x="5941" y="40"/>
                  </a:cubicBezTo>
                  <a:lnTo>
                    <a:pt x="5911" y="43"/>
                  </a:lnTo>
                  <a:cubicBezTo>
                    <a:pt x="5891" y="42"/>
                    <a:pt x="5839" y="42"/>
                    <a:pt x="5841" y="43"/>
                  </a:cubicBezTo>
                  <a:cubicBezTo>
                    <a:pt x="5852" y="42"/>
                    <a:pt x="5772" y="39"/>
                    <a:pt x="5729" y="40"/>
                  </a:cubicBezTo>
                  <a:cubicBezTo>
                    <a:pt x="5733" y="42"/>
                    <a:pt x="5825" y="41"/>
                    <a:pt x="5784" y="44"/>
                  </a:cubicBezTo>
                  <a:cubicBezTo>
                    <a:pt x="5820" y="43"/>
                    <a:pt x="5825" y="45"/>
                    <a:pt x="5862" y="44"/>
                  </a:cubicBezTo>
                  <a:cubicBezTo>
                    <a:pt x="5826" y="45"/>
                    <a:pt x="5853" y="47"/>
                    <a:pt x="5827" y="48"/>
                  </a:cubicBezTo>
                  <a:lnTo>
                    <a:pt x="5888" y="47"/>
                  </a:lnTo>
                  <a:cubicBezTo>
                    <a:pt x="5890" y="48"/>
                    <a:pt x="5798" y="49"/>
                    <a:pt x="5849" y="51"/>
                  </a:cubicBezTo>
                  <a:cubicBezTo>
                    <a:pt x="5874" y="50"/>
                    <a:pt x="5940" y="52"/>
                    <a:pt x="5941" y="49"/>
                  </a:cubicBezTo>
                  <a:lnTo>
                    <a:pt x="5943" y="50"/>
                  </a:lnTo>
                  <a:cubicBezTo>
                    <a:pt x="5989" y="51"/>
                    <a:pt x="5963" y="47"/>
                    <a:pt x="6020" y="48"/>
                  </a:cubicBezTo>
                  <a:cubicBezTo>
                    <a:pt x="6021" y="47"/>
                    <a:pt x="6010" y="47"/>
                    <a:pt x="5989" y="47"/>
                  </a:cubicBezTo>
                  <a:cubicBezTo>
                    <a:pt x="5972" y="47"/>
                    <a:pt x="5969" y="49"/>
                    <a:pt x="5934" y="49"/>
                  </a:cubicBezTo>
                  <a:cubicBezTo>
                    <a:pt x="5918" y="47"/>
                    <a:pt x="5977" y="49"/>
                    <a:pt x="5952" y="46"/>
                  </a:cubicBezTo>
                  <a:cubicBezTo>
                    <a:pt x="5940" y="45"/>
                    <a:pt x="5858" y="48"/>
                    <a:pt x="5884" y="44"/>
                  </a:cubicBezTo>
                  <a:lnTo>
                    <a:pt x="5931" y="45"/>
                  </a:lnTo>
                  <a:cubicBezTo>
                    <a:pt x="5932" y="43"/>
                    <a:pt x="5965" y="43"/>
                    <a:pt x="5964" y="41"/>
                  </a:cubicBezTo>
                  <a:cubicBezTo>
                    <a:pt x="5993" y="40"/>
                    <a:pt x="6019" y="43"/>
                    <a:pt x="6048" y="41"/>
                  </a:cubicBezTo>
                  <a:cubicBezTo>
                    <a:pt x="6060" y="40"/>
                    <a:pt x="6039" y="37"/>
                    <a:pt x="6087" y="38"/>
                  </a:cubicBezTo>
                  <a:cubicBezTo>
                    <a:pt x="6124" y="41"/>
                    <a:pt x="6234" y="41"/>
                    <a:pt x="6276" y="40"/>
                  </a:cubicBezTo>
                  <a:lnTo>
                    <a:pt x="6312" y="39"/>
                  </a:lnTo>
                  <a:cubicBezTo>
                    <a:pt x="6309" y="38"/>
                    <a:pt x="6243" y="39"/>
                    <a:pt x="6266" y="38"/>
                  </a:cubicBezTo>
                  <a:lnTo>
                    <a:pt x="6322" y="37"/>
                  </a:lnTo>
                  <a:lnTo>
                    <a:pt x="6318" y="38"/>
                  </a:lnTo>
                  <a:cubicBezTo>
                    <a:pt x="6337" y="38"/>
                    <a:pt x="6356" y="37"/>
                    <a:pt x="6373" y="37"/>
                  </a:cubicBezTo>
                  <a:cubicBezTo>
                    <a:pt x="6355" y="38"/>
                    <a:pt x="6315" y="38"/>
                    <a:pt x="6323" y="40"/>
                  </a:cubicBezTo>
                  <a:cubicBezTo>
                    <a:pt x="6349" y="40"/>
                    <a:pt x="6353" y="41"/>
                    <a:pt x="6377" y="41"/>
                  </a:cubicBezTo>
                  <a:cubicBezTo>
                    <a:pt x="6372" y="41"/>
                    <a:pt x="6368" y="41"/>
                    <a:pt x="6368" y="41"/>
                  </a:cubicBezTo>
                  <a:cubicBezTo>
                    <a:pt x="6422" y="42"/>
                    <a:pt x="6420" y="39"/>
                    <a:pt x="6433" y="38"/>
                  </a:cubicBezTo>
                  <a:cubicBezTo>
                    <a:pt x="6487" y="36"/>
                    <a:pt x="6379" y="36"/>
                    <a:pt x="6386" y="33"/>
                  </a:cubicBezTo>
                  <a:lnTo>
                    <a:pt x="6543" y="32"/>
                  </a:lnTo>
                  <a:cubicBezTo>
                    <a:pt x="6529" y="33"/>
                    <a:pt x="6516" y="34"/>
                    <a:pt x="6521" y="35"/>
                  </a:cubicBezTo>
                  <a:cubicBezTo>
                    <a:pt x="6559" y="36"/>
                    <a:pt x="6522" y="36"/>
                    <a:pt x="6576" y="36"/>
                  </a:cubicBezTo>
                  <a:cubicBezTo>
                    <a:pt x="6572" y="33"/>
                    <a:pt x="6644" y="35"/>
                    <a:pt x="6682" y="33"/>
                  </a:cubicBezTo>
                  <a:cubicBezTo>
                    <a:pt x="6700" y="34"/>
                    <a:pt x="6704" y="34"/>
                    <a:pt x="6665" y="34"/>
                  </a:cubicBezTo>
                  <a:cubicBezTo>
                    <a:pt x="6669" y="36"/>
                    <a:pt x="6721" y="36"/>
                    <a:pt x="6740" y="36"/>
                  </a:cubicBezTo>
                  <a:lnTo>
                    <a:pt x="6781" y="35"/>
                  </a:lnTo>
                  <a:cubicBezTo>
                    <a:pt x="6765" y="34"/>
                    <a:pt x="6772" y="32"/>
                    <a:pt x="6806" y="32"/>
                  </a:cubicBezTo>
                  <a:lnTo>
                    <a:pt x="6808" y="31"/>
                  </a:lnTo>
                  <a:cubicBezTo>
                    <a:pt x="6752" y="31"/>
                    <a:pt x="6666" y="28"/>
                    <a:pt x="6631" y="30"/>
                  </a:cubicBezTo>
                  <a:lnTo>
                    <a:pt x="6641" y="29"/>
                  </a:lnTo>
                  <a:cubicBezTo>
                    <a:pt x="6577" y="28"/>
                    <a:pt x="6502" y="33"/>
                    <a:pt x="6472" y="29"/>
                  </a:cubicBezTo>
                  <a:cubicBezTo>
                    <a:pt x="6475" y="28"/>
                    <a:pt x="6459" y="29"/>
                    <a:pt x="6460" y="27"/>
                  </a:cubicBezTo>
                  <a:lnTo>
                    <a:pt x="6413" y="28"/>
                  </a:lnTo>
                  <a:lnTo>
                    <a:pt x="6423" y="27"/>
                  </a:lnTo>
                  <a:lnTo>
                    <a:pt x="6343" y="28"/>
                  </a:lnTo>
                  <a:lnTo>
                    <a:pt x="6345" y="27"/>
                  </a:lnTo>
                  <a:lnTo>
                    <a:pt x="6253" y="32"/>
                  </a:lnTo>
                  <a:cubicBezTo>
                    <a:pt x="6253" y="33"/>
                    <a:pt x="6255" y="33"/>
                    <a:pt x="6242" y="34"/>
                  </a:cubicBezTo>
                  <a:cubicBezTo>
                    <a:pt x="6230" y="34"/>
                    <a:pt x="6220" y="34"/>
                    <a:pt x="6211" y="34"/>
                  </a:cubicBezTo>
                  <a:cubicBezTo>
                    <a:pt x="6211" y="34"/>
                    <a:pt x="6211" y="34"/>
                    <a:pt x="6211" y="34"/>
                  </a:cubicBezTo>
                  <a:lnTo>
                    <a:pt x="6211" y="34"/>
                  </a:lnTo>
                  <a:cubicBezTo>
                    <a:pt x="6191" y="34"/>
                    <a:pt x="6178" y="32"/>
                    <a:pt x="6154" y="32"/>
                  </a:cubicBezTo>
                  <a:lnTo>
                    <a:pt x="6229" y="32"/>
                  </a:lnTo>
                  <a:cubicBezTo>
                    <a:pt x="6235" y="30"/>
                    <a:pt x="6228" y="29"/>
                    <a:pt x="6192" y="27"/>
                  </a:cubicBezTo>
                  <a:cubicBezTo>
                    <a:pt x="6207" y="27"/>
                    <a:pt x="6213" y="26"/>
                    <a:pt x="6195" y="26"/>
                  </a:cubicBezTo>
                  <a:cubicBezTo>
                    <a:pt x="6192" y="26"/>
                    <a:pt x="6146" y="27"/>
                    <a:pt x="6163" y="28"/>
                  </a:cubicBezTo>
                  <a:cubicBezTo>
                    <a:pt x="6092" y="29"/>
                    <a:pt x="5978" y="25"/>
                    <a:pt x="5870" y="28"/>
                  </a:cubicBezTo>
                  <a:cubicBezTo>
                    <a:pt x="5947" y="26"/>
                    <a:pt x="5808" y="25"/>
                    <a:pt x="5894" y="25"/>
                  </a:cubicBezTo>
                  <a:cubicBezTo>
                    <a:pt x="5834" y="22"/>
                    <a:pt x="5842" y="27"/>
                    <a:pt x="5781" y="27"/>
                  </a:cubicBezTo>
                  <a:cubicBezTo>
                    <a:pt x="5776" y="26"/>
                    <a:pt x="5814" y="27"/>
                    <a:pt x="5828" y="25"/>
                  </a:cubicBezTo>
                  <a:cubicBezTo>
                    <a:pt x="5727" y="24"/>
                    <a:pt x="5657" y="29"/>
                    <a:pt x="5558" y="29"/>
                  </a:cubicBezTo>
                  <a:lnTo>
                    <a:pt x="5554" y="27"/>
                  </a:lnTo>
                  <a:lnTo>
                    <a:pt x="5493" y="27"/>
                  </a:lnTo>
                  <a:close/>
                  <a:moveTo>
                    <a:pt x="7145" y="32"/>
                  </a:moveTo>
                  <a:lnTo>
                    <a:pt x="7145" y="32"/>
                  </a:lnTo>
                  <a:cubicBezTo>
                    <a:pt x="7151" y="32"/>
                    <a:pt x="7153" y="31"/>
                    <a:pt x="7153" y="31"/>
                  </a:cubicBezTo>
                  <a:cubicBezTo>
                    <a:pt x="7028" y="36"/>
                    <a:pt x="6926" y="37"/>
                    <a:pt x="6859" y="36"/>
                  </a:cubicBezTo>
                  <a:cubicBezTo>
                    <a:pt x="6872" y="38"/>
                    <a:pt x="6932" y="40"/>
                    <a:pt x="6961" y="41"/>
                  </a:cubicBezTo>
                  <a:lnTo>
                    <a:pt x="6936" y="43"/>
                  </a:lnTo>
                  <a:lnTo>
                    <a:pt x="6920" y="41"/>
                  </a:lnTo>
                  <a:lnTo>
                    <a:pt x="6876" y="43"/>
                  </a:lnTo>
                  <a:cubicBezTo>
                    <a:pt x="6888" y="44"/>
                    <a:pt x="6924" y="44"/>
                    <a:pt x="6947" y="45"/>
                  </a:cubicBezTo>
                  <a:lnTo>
                    <a:pt x="7046" y="41"/>
                  </a:lnTo>
                  <a:lnTo>
                    <a:pt x="6986" y="40"/>
                  </a:lnTo>
                  <a:cubicBezTo>
                    <a:pt x="7002" y="40"/>
                    <a:pt x="7082" y="40"/>
                    <a:pt x="7114" y="40"/>
                  </a:cubicBezTo>
                  <a:cubicBezTo>
                    <a:pt x="7115" y="38"/>
                    <a:pt x="7060" y="37"/>
                    <a:pt x="7053" y="39"/>
                  </a:cubicBezTo>
                  <a:cubicBezTo>
                    <a:pt x="7047" y="37"/>
                    <a:pt x="7110" y="38"/>
                    <a:pt x="7070" y="36"/>
                  </a:cubicBezTo>
                  <a:cubicBezTo>
                    <a:pt x="7117" y="34"/>
                    <a:pt x="7193" y="36"/>
                    <a:pt x="7228" y="37"/>
                  </a:cubicBezTo>
                  <a:lnTo>
                    <a:pt x="7234" y="39"/>
                  </a:lnTo>
                  <a:cubicBezTo>
                    <a:pt x="7272" y="41"/>
                    <a:pt x="7260" y="36"/>
                    <a:pt x="7305" y="38"/>
                  </a:cubicBezTo>
                  <a:cubicBezTo>
                    <a:pt x="7249" y="38"/>
                    <a:pt x="7315" y="41"/>
                    <a:pt x="7270" y="41"/>
                  </a:cubicBezTo>
                  <a:cubicBezTo>
                    <a:pt x="7284" y="42"/>
                    <a:pt x="7270" y="44"/>
                    <a:pt x="7315" y="44"/>
                  </a:cubicBezTo>
                  <a:cubicBezTo>
                    <a:pt x="7352" y="40"/>
                    <a:pt x="7362" y="46"/>
                    <a:pt x="7398" y="43"/>
                  </a:cubicBezTo>
                  <a:cubicBezTo>
                    <a:pt x="7421" y="44"/>
                    <a:pt x="7372" y="45"/>
                    <a:pt x="7418" y="46"/>
                  </a:cubicBezTo>
                  <a:cubicBezTo>
                    <a:pt x="7472" y="44"/>
                    <a:pt x="7469" y="43"/>
                    <a:pt x="7472" y="40"/>
                  </a:cubicBezTo>
                  <a:cubicBezTo>
                    <a:pt x="7422" y="39"/>
                    <a:pt x="7416" y="43"/>
                    <a:pt x="7375" y="42"/>
                  </a:cubicBezTo>
                  <a:lnTo>
                    <a:pt x="7456" y="38"/>
                  </a:lnTo>
                  <a:cubicBezTo>
                    <a:pt x="7441" y="38"/>
                    <a:pt x="7430" y="38"/>
                    <a:pt x="7421" y="38"/>
                  </a:cubicBezTo>
                  <a:cubicBezTo>
                    <a:pt x="7437" y="38"/>
                    <a:pt x="7451" y="37"/>
                    <a:pt x="7463" y="36"/>
                  </a:cubicBezTo>
                  <a:lnTo>
                    <a:pt x="7482" y="35"/>
                  </a:lnTo>
                  <a:cubicBezTo>
                    <a:pt x="7436" y="35"/>
                    <a:pt x="7395" y="35"/>
                    <a:pt x="7388" y="34"/>
                  </a:cubicBezTo>
                  <a:lnTo>
                    <a:pt x="7394" y="32"/>
                  </a:lnTo>
                  <a:cubicBezTo>
                    <a:pt x="7378" y="31"/>
                    <a:pt x="7352" y="32"/>
                    <a:pt x="7339" y="33"/>
                  </a:cubicBezTo>
                  <a:cubicBezTo>
                    <a:pt x="7299" y="33"/>
                    <a:pt x="7258" y="34"/>
                    <a:pt x="7249" y="33"/>
                  </a:cubicBezTo>
                  <a:lnTo>
                    <a:pt x="7264" y="32"/>
                  </a:lnTo>
                  <a:lnTo>
                    <a:pt x="7145" y="32"/>
                  </a:lnTo>
                  <a:close/>
                  <a:moveTo>
                    <a:pt x="7784" y="39"/>
                  </a:moveTo>
                  <a:lnTo>
                    <a:pt x="7784" y="39"/>
                  </a:lnTo>
                  <a:lnTo>
                    <a:pt x="7795" y="40"/>
                  </a:lnTo>
                  <a:lnTo>
                    <a:pt x="7764" y="41"/>
                  </a:lnTo>
                  <a:cubicBezTo>
                    <a:pt x="7709" y="41"/>
                    <a:pt x="7664" y="37"/>
                    <a:pt x="7614" y="40"/>
                  </a:cubicBezTo>
                  <a:cubicBezTo>
                    <a:pt x="7591" y="39"/>
                    <a:pt x="7578" y="37"/>
                    <a:pt x="7566" y="36"/>
                  </a:cubicBezTo>
                  <a:lnTo>
                    <a:pt x="7597" y="36"/>
                  </a:lnTo>
                  <a:cubicBezTo>
                    <a:pt x="7737" y="32"/>
                    <a:pt x="7670" y="41"/>
                    <a:pt x="7784" y="39"/>
                  </a:cubicBezTo>
                  <a:close/>
                  <a:moveTo>
                    <a:pt x="4385" y="43"/>
                  </a:moveTo>
                  <a:lnTo>
                    <a:pt x="4385" y="43"/>
                  </a:lnTo>
                  <a:cubicBezTo>
                    <a:pt x="4401" y="40"/>
                    <a:pt x="4455" y="40"/>
                    <a:pt x="4458" y="38"/>
                  </a:cubicBezTo>
                  <a:cubicBezTo>
                    <a:pt x="4462" y="37"/>
                    <a:pt x="4450" y="37"/>
                    <a:pt x="4437" y="37"/>
                  </a:cubicBezTo>
                  <a:lnTo>
                    <a:pt x="4392" y="36"/>
                  </a:lnTo>
                  <a:cubicBezTo>
                    <a:pt x="4391" y="37"/>
                    <a:pt x="4388" y="37"/>
                    <a:pt x="4383" y="37"/>
                  </a:cubicBezTo>
                  <a:cubicBezTo>
                    <a:pt x="4399" y="38"/>
                    <a:pt x="4409" y="38"/>
                    <a:pt x="4403" y="40"/>
                  </a:cubicBezTo>
                  <a:cubicBezTo>
                    <a:pt x="4362" y="37"/>
                    <a:pt x="4366" y="42"/>
                    <a:pt x="4322" y="42"/>
                  </a:cubicBezTo>
                  <a:cubicBezTo>
                    <a:pt x="4308" y="43"/>
                    <a:pt x="4371" y="43"/>
                    <a:pt x="4385" y="43"/>
                  </a:cubicBezTo>
                  <a:close/>
                  <a:moveTo>
                    <a:pt x="4129" y="37"/>
                  </a:moveTo>
                  <a:lnTo>
                    <a:pt x="4129" y="37"/>
                  </a:lnTo>
                  <a:lnTo>
                    <a:pt x="4138" y="35"/>
                  </a:lnTo>
                  <a:lnTo>
                    <a:pt x="4112" y="35"/>
                  </a:lnTo>
                  <a:cubicBezTo>
                    <a:pt x="4115" y="36"/>
                    <a:pt x="4118" y="37"/>
                    <a:pt x="4129" y="37"/>
                  </a:cubicBezTo>
                  <a:close/>
                  <a:moveTo>
                    <a:pt x="4049" y="35"/>
                  </a:moveTo>
                  <a:lnTo>
                    <a:pt x="4049" y="35"/>
                  </a:lnTo>
                  <a:lnTo>
                    <a:pt x="4053" y="35"/>
                  </a:lnTo>
                  <a:lnTo>
                    <a:pt x="4025" y="34"/>
                  </a:lnTo>
                  <a:cubicBezTo>
                    <a:pt x="4029" y="35"/>
                    <a:pt x="4036" y="35"/>
                    <a:pt x="4049" y="35"/>
                  </a:cubicBezTo>
                  <a:close/>
                  <a:moveTo>
                    <a:pt x="4812" y="35"/>
                  </a:moveTo>
                  <a:lnTo>
                    <a:pt x="4812" y="35"/>
                  </a:lnTo>
                  <a:cubicBezTo>
                    <a:pt x="4808" y="35"/>
                    <a:pt x="4804" y="35"/>
                    <a:pt x="4802" y="35"/>
                  </a:cubicBezTo>
                  <a:lnTo>
                    <a:pt x="4812" y="35"/>
                  </a:lnTo>
                  <a:close/>
                  <a:moveTo>
                    <a:pt x="4778" y="37"/>
                  </a:moveTo>
                  <a:lnTo>
                    <a:pt x="4778" y="37"/>
                  </a:lnTo>
                  <a:cubicBezTo>
                    <a:pt x="4817" y="38"/>
                    <a:pt x="4808" y="37"/>
                    <a:pt x="4814" y="36"/>
                  </a:cubicBezTo>
                  <a:lnTo>
                    <a:pt x="4773" y="36"/>
                  </a:lnTo>
                  <a:cubicBezTo>
                    <a:pt x="4778" y="36"/>
                    <a:pt x="4781" y="37"/>
                    <a:pt x="4778" y="37"/>
                  </a:cubicBezTo>
                  <a:close/>
                  <a:moveTo>
                    <a:pt x="4729" y="29"/>
                  </a:moveTo>
                  <a:lnTo>
                    <a:pt x="4729" y="29"/>
                  </a:lnTo>
                  <a:lnTo>
                    <a:pt x="4523" y="28"/>
                  </a:lnTo>
                  <a:cubicBezTo>
                    <a:pt x="4643" y="33"/>
                    <a:pt x="4728" y="36"/>
                    <a:pt x="4527" y="37"/>
                  </a:cubicBezTo>
                  <a:lnTo>
                    <a:pt x="4514" y="37"/>
                  </a:lnTo>
                  <a:cubicBezTo>
                    <a:pt x="4540" y="38"/>
                    <a:pt x="4586" y="38"/>
                    <a:pt x="4628" y="37"/>
                  </a:cubicBezTo>
                  <a:cubicBezTo>
                    <a:pt x="4662" y="35"/>
                    <a:pt x="4773" y="29"/>
                    <a:pt x="4772" y="28"/>
                  </a:cubicBezTo>
                  <a:cubicBezTo>
                    <a:pt x="4760" y="27"/>
                    <a:pt x="4742" y="28"/>
                    <a:pt x="4720" y="28"/>
                  </a:cubicBezTo>
                  <a:lnTo>
                    <a:pt x="4729" y="29"/>
                  </a:lnTo>
                  <a:close/>
                  <a:moveTo>
                    <a:pt x="348" y="40"/>
                  </a:moveTo>
                  <a:lnTo>
                    <a:pt x="348" y="40"/>
                  </a:lnTo>
                  <a:cubicBezTo>
                    <a:pt x="352" y="40"/>
                    <a:pt x="354" y="40"/>
                    <a:pt x="356" y="40"/>
                  </a:cubicBezTo>
                  <a:cubicBezTo>
                    <a:pt x="354" y="40"/>
                    <a:pt x="356" y="40"/>
                    <a:pt x="348" y="40"/>
                  </a:cubicBezTo>
                  <a:close/>
                  <a:moveTo>
                    <a:pt x="3713" y="39"/>
                  </a:moveTo>
                  <a:lnTo>
                    <a:pt x="3713" y="39"/>
                  </a:lnTo>
                  <a:lnTo>
                    <a:pt x="3699" y="40"/>
                  </a:lnTo>
                  <a:lnTo>
                    <a:pt x="3706" y="39"/>
                  </a:lnTo>
                  <a:lnTo>
                    <a:pt x="3671" y="39"/>
                  </a:lnTo>
                  <a:lnTo>
                    <a:pt x="3656" y="39"/>
                  </a:lnTo>
                  <a:cubicBezTo>
                    <a:pt x="3658" y="39"/>
                    <a:pt x="3660" y="39"/>
                    <a:pt x="3661" y="39"/>
                  </a:cubicBezTo>
                  <a:lnTo>
                    <a:pt x="3650" y="38"/>
                  </a:lnTo>
                  <a:cubicBezTo>
                    <a:pt x="3622" y="40"/>
                    <a:pt x="3552" y="42"/>
                    <a:pt x="3532" y="43"/>
                  </a:cubicBezTo>
                  <a:cubicBezTo>
                    <a:pt x="3505" y="44"/>
                    <a:pt x="3473" y="44"/>
                    <a:pt x="3452" y="44"/>
                  </a:cubicBezTo>
                  <a:cubicBezTo>
                    <a:pt x="3471" y="44"/>
                    <a:pt x="3496" y="44"/>
                    <a:pt x="3489" y="43"/>
                  </a:cubicBezTo>
                  <a:cubicBezTo>
                    <a:pt x="3450" y="42"/>
                    <a:pt x="3431" y="39"/>
                    <a:pt x="3365" y="41"/>
                  </a:cubicBezTo>
                  <a:lnTo>
                    <a:pt x="3404" y="41"/>
                  </a:lnTo>
                  <a:lnTo>
                    <a:pt x="3316" y="45"/>
                  </a:lnTo>
                  <a:cubicBezTo>
                    <a:pt x="3286" y="44"/>
                    <a:pt x="3360" y="43"/>
                    <a:pt x="3372" y="42"/>
                  </a:cubicBezTo>
                  <a:cubicBezTo>
                    <a:pt x="3304" y="44"/>
                    <a:pt x="3247" y="39"/>
                    <a:pt x="3216" y="42"/>
                  </a:cubicBezTo>
                  <a:cubicBezTo>
                    <a:pt x="3211" y="40"/>
                    <a:pt x="3204" y="37"/>
                    <a:pt x="3159" y="37"/>
                  </a:cubicBezTo>
                  <a:cubicBezTo>
                    <a:pt x="3191" y="40"/>
                    <a:pt x="3132" y="39"/>
                    <a:pt x="3159" y="41"/>
                  </a:cubicBezTo>
                  <a:cubicBezTo>
                    <a:pt x="3143" y="42"/>
                    <a:pt x="3109" y="41"/>
                    <a:pt x="3106" y="42"/>
                  </a:cubicBezTo>
                  <a:lnTo>
                    <a:pt x="3110" y="41"/>
                  </a:lnTo>
                  <a:cubicBezTo>
                    <a:pt x="3034" y="38"/>
                    <a:pt x="3009" y="43"/>
                    <a:pt x="2976" y="45"/>
                  </a:cubicBezTo>
                  <a:cubicBezTo>
                    <a:pt x="2885" y="46"/>
                    <a:pt x="2843" y="45"/>
                    <a:pt x="2768" y="45"/>
                  </a:cubicBezTo>
                  <a:cubicBezTo>
                    <a:pt x="2765" y="44"/>
                    <a:pt x="2745" y="40"/>
                    <a:pt x="2715" y="40"/>
                  </a:cubicBezTo>
                  <a:cubicBezTo>
                    <a:pt x="2701" y="42"/>
                    <a:pt x="2633" y="43"/>
                    <a:pt x="2626" y="45"/>
                  </a:cubicBezTo>
                  <a:cubicBezTo>
                    <a:pt x="2680" y="46"/>
                    <a:pt x="2670" y="43"/>
                    <a:pt x="2702" y="43"/>
                  </a:cubicBezTo>
                  <a:cubicBezTo>
                    <a:pt x="2729" y="45"/>
                    <a:pt x="2705" y="45"/>
                    <a:pt x="2741" y="46"/>
                  </a:cubicBezTo>
                  <a:cubicBezTo>
                    <a:pt x="2712" y="46"/>
                    <a:pt x="2608" y="48"/>
                    <a:pt x="2576" y="46"/>
                  </a:cubicBezTo>
                  <a:lnTo>
                    <a:pt x="2587" y="45"/>
                  </a:lnTo>
                  <a:cubicBezTo>
                    <a:pt x="2536" y="44"/>
                    <a:pt x="2526" y="39"/>
                    <a:pt x="2441" y="42"/>
                  </a:cubicBezTo>
                  <a:lnTo>
                    <a:pt x="2400" y="43"/>
                  </a:lnTo>
                  <a:cubicBezTo>
                    <a:pt x="2402" y="43"/>
                    <a:pt x="2402" y="43"/>
                    <a:pt x="2403" y="43"/>
                  </a:cubicBezTo>
                  <a:cubicBezTo>
                    <a:pt x="2336" y="43"/>
                    <a:pt x="2354" y="40"/>
                    <a:pt x="2280" y="42"/>
                  </a:cubicBezTo>
                  <a:cubicBezTo>
                    <a:pt x="2286" y="42"/>
                    <a:pt x="2283" y="42"/>
                    <a:pt x="2288" y="42"/>
                  </a:cubicBezTo>
                  <a:cubicBezTo>
                    <a:pt x="2246" y="40"/>
                    <a:pt x="2204" y="43"/>
                    <a:pt x="2172" y="44"/>
                  </a:cubicBezTo>
                  <a:cubicBezTo>
                    <a:pt x="2153" y="42"/>
                    <a:pt x="2177" y="42"/>
                    <a:pt x="2189" y="40"/>
                  </a:cubicBezTo>
                  <a:cubicBezTo>
                    <a:pt x="2115" y="40"/>
                    <a:pt x="2035" y="43"/>
                    <a:pt x="1989" y="45"/>
                  </a:cubicBezTo>
                  <a:lnTo>
                    <a:pt x="1941" y="44"/>
                  </a:lnTo>
                  <a:cubicBezTo>
                    <a:pt x="1969" y="43"/>
                    <a:pt x="2004" y="41"/>
                    <a:pt x="1995" y="40"/>
                  </a:cubicBezTo>
                  <a:cubicBezTo>
                    <a:pt x="1969" y="41"/>
                    <a:pt x="1974" y="42"/>
                    <a:pt x="1937" y="41"/>
                  </a:cubicBezTo>
                  <a:cubicBezTo>
                    <a:pt x="1943" y="40"/>
                    <a:pt x="1959" y="39"/>
                    <a:pt x="1976" y="37"/>
                  </a:cubicBezTo>
                  <a:cubicBezTo>
                    <a:pt x="1900" y="35"/>
                    <a:pt x="1959" y="42"/>
                    <a:pt x="1905" y="38"/>
                  </a:cubicBezTo>
                  <a:cubicBezTo>
                    <a:pt x="1881" y="38"/>
                    <a:pt x="1867" y="40"/>
                    <a:pt x="1865" y="41"/>
                  </a:cubicBezTo>
                  <a:lnTo>
                    <a:pt x="1821" y="39"/>
                  </a:lnTo>
                  <a:cubicBezTo>
                    <a:pt x="1816" y="41"/>
                    <a:pt x="1762" y="41"/>
                    <a:pt x="1727" y="42"/>
                  </a:cubicBezTo>
                  <a:cubicBezTo>
                    <a:pt x="1722" y="42"/>
                    <a:pt x="1755" y="44"/>
                    <a:pt x="1769" y="43"/>
                  </a:cubicBezTo>
                  <a:cubicBezTo>
                    <a:pt x="1766" y="44"/>
                    <a:pt x="1728" y="45"/>
                    <a:pt x="1704" y="45"/>
                  </a:cubicBezTo>
                  <a:cubicBezTo>
                    <a:pt x="1695" y="41"/>
                    <a:pt x="1546" y="46"/>
                    <a:pt x="1574" y="41"/>
                  </a:cubicBezTo>
                  <a:cubicBezTo>
                    <a:pt x="1466" y="42"/>
                    <a:pt x="1313" y="43"/>
                    <a:pt x="1241" y="44"/>
                  </a:cubicBezTo>
                  <a:cubicBezTo>
                    <a:pt x="1218" y="43"/>
                    <a:pt x="1170" y="43"/>
                    <a:pt x="1198" y="41"/>
                  </a:cubicBezTo>
                  <a:cubicBezTo>
                    <a:pt x="1111" y="41"/>
                    <a:pt x="1066" y="45"/>
                    <a:pt x="979" y="44"/>
                  </a:cubicBezTo>
                  <a:cubicBezTo>
                    <a:pt x="972" y="44"/>
                    <a:pt x="1018" y="44"/>
                    <a:pt x="1015" y="43"/>
                  </a:cubicBezTo>
                  <a:cubicBezTo>
                    <a:pt x="958" y="44"/>
                    <a:pt x="912" y="41"/>
                    <a:pt x="824" y="42"/>
                  </a:cubicBezTo>
                  <a:cubicBezTo>
                    <a:pt x="839" y="42"/>
                    <a:pt x="843" y="41"/>
                    <a:pt x="845" y="41"/>
                  </a:cubicBezTo>
                  <a:cubicBezTo>
                    <a:pt x="847" y="41"/>
                    <a:pt x="809" y="42"/>
                    <a:pt x="786" y="43"/>
                  </a:cubicBezTo>
                  <a:cubicBezTo>
                    <a:pt x="773" y="42"/>
                    <a:pt x="803" y="42"/>
                    <a:pt x="796" y="42"/>
                  </a:cubicBezTo>
                  <a:cubicBezTo>
                    <a:pt x="626" y="40"/>
                    <a:pt x="496" y="45"/>
                    <a:pt x="327" y="44"/>
                  </a:cubicBezTo>
                  <a:cubicBezTo>
                    <a:pt x="376" y="44"/>
                    <a:pt x="394" y="42"/>
                    <a:pt x="394" y="41"/>
                  </a:cubicBezTo>
                  <a:lnTo>
                    <a:pt x="347" y="41"/>
                  </a:lnTo>
                  <a:cubicBezTo>
                    <a:pt x="329" y="42"/>
                    <a:pt x="293" y="42"/>
                    <a:pt x="263" y="43"/>
                  </a:cubicBezTo>
                  <a:cubicBezTo>
                    <a:pt x="260" y="42"/>
                    <a:pt x="245" y="42"/>
                    <a:pt x="260" y="41"/>
                  </a:cubicBezTo>
                  <a:cubicBezTo>
                    <a:pt x="167" y="38"/>
                    <a:pt x="114" y="45"/>
                    <a:pt x="0" y="44"/>
                  </a:cubicBezTo>
                  <a:lnTo>
                    <a:pt x="138" y="39"/>
                  </a:lnTo>
                  <a:lnTo>
                    <a:pt x="104" y="37"/>
                  </a:lnTo>
                  <a:lnTo>
                    <a:pt x="165" y="35"/>
                  </a:lnTo>
                  <a:cubicBezTo>
                    <a:pt x="129" y="33"/>
                    <a:pt x="97" y="36"/>
                    <a:pt x="92" y="34"/>
                  </a:cubicBezTo>
                  <a:cubicBezTo>
                    <a:pt x="100" y="34"/>
                    <a:pt x="119" y="34"/>
                    <a:pt x="119" y="33"/>
                  </a:cubicBezTo>
                  <a:cubicBezTo>
                    <a:pt x="84" y="32"/>
                    <a:pt x="82" y="34"/>
                    <a:pt x="55" y="34"/>
                  </a:cubicBezTo>
                  <a:cubicBezTo>
                    <a:pt x="125" y="30"/>
                    <a:pt x="260" y="31"/>
                    <a:pt x="333" y="30"/>
                  </a:cubicBezTo>
                  <a:cubicBezTo>
                    <a:pt x="345" y="30"/>
                    <a:pt x="324" y="31"/>
                    <a:pt x="322" y="31"/>
                  </a:cubicBezTo>
                  <a:cubicBezTo>
                    <a:pt x="351" y="31"/>
                    <a:pt x="369" y="32"/>
                    <a:pt x="407" y="32"/>
                  </a:cubicBezTo>
                  <a:cubicBezTo>
                    <a:pt x="430" y="30"/>
                    <a:pt x="389" y="30"/>
                    <a:pt x="371" y="30"/>
                  </a:cubicBezTo>
                  <a:cubicBezTo>
                    <a:pt x="373" y="29"/>
                    <a:pt x="382" y="29"/>
                    <a:pt x="403" y="29"/>
                  </a:cubicBezTo>
                  <a:cubicBezTo>
                    <a:pt x="408" y="31"/>
                    <a:pt x="516" y="30"/>
                    <a:pt x="543" y="32"/>
                  </a:cubicBezTo>
                  <a:cubicBezTo>
                    <a:pt x="653" y="32"/>
                    <a:pt x="525" y="27"/>
                    <a:pt x="633" y="28"/>
                  </a:cubicBezTo>
                  <a:lnTo>
                    <a:pt x="665" y="30"/>
                  </a:lnTo>
                  <a:cubicBezTo>
                    <a:pt x="727" y="29"/>
                    <a:pt x="808" y="27"/>
                    <a:pt x="878" y="28"/>
                  </a:cubicBezTo>
                  <a:lnTo>
                    <a:pt x="864" y="28"/>
                  </a:lnTo>
                  <a:cubicBezTo>
                    <a:pt x="854" y="29"/>
                    <a:pt x="870" y="29"/>
                    <a:pt x="877" y="30"/>
                  </a:cubicBezTo>
                  <a:cubicBezTo>
                    <a:pt x="931" y="31"/>
                    <a:pt x="979" y="28"/>
                    <a:pt x="1011" y="30"/>
                  </a:cubicBezTo>
                  <a:cubicBezTo>
                    <a:pt x="1072" y="28"/>
                    <a:pt x="1173" y="26"/>
                    <a:pt x="1243" y="25"/>
                  </a:cubicBezTo>
                  <a:cubicBezTo>
                    <a:pt x="1262" y="28"/>
                    <a:pt x="1152" y="28"/>
                    <a:pt x="1123" y="30"/>
                  </a:cubicBezTo>
                  <a:lnTo>
                    <a:pt x="1187" y="30"/>
                  </a:lnTo>
                  <a:cubicBezTo>
                    <a:pt x="1147" y="30"/>
                    <a:pt x="1132" y="31"/>
                    <a:pt x="1108" y="32"/>
                  </a:cubicBezTo>
                  <a:cubicBezTo>
                    <a:pt x="1164" y="33"/>
                    <a:pt x="1182" y="30"/>
                    <a:pt x="1235" y="30"/>
                  </a:cubicBezTo>
                  <a:cubicBezTo>
                    <a:pt x="1231" y="30"/>
                    <a:pt x="1238" y="31"/>
                    <a:pt x="1262" y="31"/>
                  </a:cubicBezTo>
                  <a:lnTo>
                    <a:pt x="1269" y="29"/>
                  </a:lnTo>
                  <a:cubicBezTo>
                    <a:pt x="1269" y="29"/>
                    <a:pt x="1272" y="29"/>
                    <a:pt x="1280" y="29"/>
                  </a:cubicBezTo>
                  <a:lnTo>
                    <a:pt x="1373" y="28"/>
                  </a:lnTo>
                  <a:cubicBezTo>
                    <a:pt x="1353" y="27"/>
                    <a:pt x="1352" y="26"/>
                    <a:pt x="1328" y="26"/>
                  </a:cubicBezTo>
                  <a:cubicBezTo>
                    <a:pt x="1337" y="27"/>
                    <a:pt x="1316" y="27"/>
                    <a:pt x="1292" y="27"/>
                  </a:cubicBezTo>
                  <a:cubicBezTo>
                    <a:pt x="1313" y="26"/>
                    <a:pt x="1269" y="26"/>
                    <a:pt x="1269" y="25"/>
                  </a:cubicBezTo>
                  <a:cubicBezTo>
                    <a:pt x="1318" y="25"/>
                    <a:pt x="1377" y="25"/>
                    <a:pt x="1409" y="24"/>
                  </a:cubicBezTo>
                  <a:lnTo>
                    <a:pt x="1419" y="26"/>
                  </a:lnTo>
                  <a:lnTo>
                    <a:pt x="1546" y="26"/>
                  </a:lnTo>
                  <a:lnTo>
                    <a:pt x="1536" y="27"/>
                  </a:lnTo>
                  <a:cubicBezTo>
                    <a:pt x="1591" y="27"/>
                    <a:pt x="1646" y="26"/>
                    <a:pt x="1695" y="28"/>
                  </a:cubicBezTo>
                  <a:cubicBezTo>
                    <a:pt x="1745" y="26"/>
                    <a:pt x="1807" y="24"/>
                    <a:pt x="1848" y="22"/>
                  </a:cubicBezTo>
                  <a:cubicBezTo>
                    <a:pt x="1869" y="20"/>
                    <a:pt x="1993" y="25"/>
                    <a:pt x="2049" y="21"/>
                  </a:cubicBezTo>
                  <a:cubicBezTo>
                    <a:pt x="2052" y="22"/>
                    <a:pt x="2010" y="23"/>
                    <a:pt x="1991" y="24"/>
                  </a:cubicBezTo>
                  <a:cubicBezTo>
                    <a:pt x="2028" y="24"/>
                    <a:pt x="2058" y="22"/>
                    <a:pt x="2070" y="24"/>
                  </a:cubicBezTo>
                  <a:cubicBezTo>
                    <a:pt x="1986" y="23"/>
                    <a:pt x="2074" y="26"/>
                    <a:pt x="2037" y="27"/>
                  </a:cubicBezTo>
                  <a:cubicBezTo>
                    <a:pt x="2076" y="27"/>
                    <a:pt x="2117" y="26"/>
                    <a:pt x="2136" y="25"/>
                  </a:cubicBezTo>
                  <a:cubicBezTo>
                    <a:pt x="2073" y="25"/>
                    <a:pt x="2158" y="22"/>
                    <a:pt x="2094" y="23"/>
                  </a:cubicBezTo>
                  <a:cubicBezTo>
                    <a:pt x="2144" y="21"/>
                    <a:pt x="2211" y="20"/>
                    <a:pt x="2270" y="21"/>
                  </a:cubicBezTo>
                  <a:cubicBezTo>
                    <a:pt x="2270" y="22"/>
                    <a:pt x="2277" y="22"/>
                    <a:pt x="2299" y="23"/>
                  </a:cubicBezTo>
                  <a:lnTo>
                    <a:pt x="2317" y="21"/>
                  </a:lnTo>
                  <a:cubicBezTo>
                    <a:pt x="2344" y="21"/>
                    <a:pt x="2263" y="23"/>
                    <a:pt x="2319" y="23"/>
                  </a:cubicBezTo>
                  <a:cubicBezTo>
                    <a:pt x="2376" y="21"/>
                    <a:pt x="2491" y="25"/>
                    <a:pt x="2516" y="20"/>
                  </a:cubicBezTo>
                  <a:cubicBezTo>
                    <a:pt x="2560" y="22"/>
                    <a:pt x="2433" y="22"/>
                    <a:pt x="2499" y="24"/>
                  </a:cubicBezTo>
                  <a:cubicBezTo>
                    <a:pt x="2461" y="26"/>
                    <a:pt x="2408" y="24"/>
                    <a:pt x="2396" y="26"/>
                  </a:cubicBezTo>
                  <a:cubicBezTo>
                    <a:pt x="2433" y="26"/>
                    <a:pt x="2409" y="28"/>
                    <a:pt x="2433" y="28"/>
                  </a:cubicBezTo>
                  <a:lnTo>
                    <a:pt x="2475" y="27"/>
                  </a:lnTo>
                  <a:lnTo>
                    <a:pt x="2466" y="27"/>
                  </a:lnTo>
                  <a:cubicBezTo>
                    <a:pt x="2536" y="24"/>
                    <a:pt x="2647" y="25"/>
                    <a:pt x="2737" y="25"/>
                  </a:cubicBezTo>
                  <a:cubicBezTo>
                    <a:pt x="2812" y="22"/>
                    <a:pt x="2865" y="19"/>
                    <a:pt x="2956" y="19"/>
                  </a:cubicBezTo>
                  <a:cubicBezTo>
                    <a:pt x="2929" y="20"/>
                    <a:pt x="3031" y="20"/>
                    <a:pt x="2974" y="23"/>
                  </a:cubicBezTo>
                  <a:cubicBezTo>
                    <a:pt x="3016" y="24"/>
                    <a:pt x="3058" y="22"/>
                    <a:pt x="3058" y="21"/>
                  </a:cubicBezTo>
                  <a:cubicBezTo>
                    <a:pt x="3021" y="21"/>
                    <a:pt x="3045" y="21"/>
                    <a:pt x="3014" y="21"/>
                  </a:cubicBezTo>
                  <a:cubicBezTo>
                    <a:pt x="3035" y="19"/>
                    <a:pt x="3084" y="19"/>
                    <a:pt x="3104" y="20"/>
                  </a:cubicBezTo>
                  <a:cubicBezTo>
                    <a:pt x="3094" y="20"/>
                    <a:pt x="3098" y="20"/>
                    <a:pt x="3096" y="21"/>
                  </a:cubicBezTo>
                  <a:cubicBezTo>
                    <a:pt x="3140" y="21"/>
                    <a:pt x="3117" y="19"/>
                    <a:pt x="3149" y="19"/>
                  </a:cubicBezTo>
                  <a:cubicBezTo>
                    <a:pt x="3159" y="20"/>
                    <a:pt x="3220" y="19"/>
                    <a:pt x="3249" y="20"/>
                  </a:cubicBezTo>
                  <a:lnTo>
                    <a:pt x="3291" y="17"/>
                  </a:lnTo>
                  <a:cubicBezTo>
                    <a:pt x="3268" y="19"/>
                    <a:pt x="3332" y="18"/>
                    <a:pt x="3338" y="19"/>
                  </a:cubicBezTo>
                  <a:cubicBezTo>
                    <a:pt x="3369" y="18"/>
                    <a:pt x="3394" y="16"/>
                    <a:pt x="3440" y="16"/>
                  </a:cubicBezTo>
                  <a:cubicBezTo>
                    <a:pt x="3421" y="17"/>
                    <a:pt x="3483" y="17"/>
                    <a:pt x="3483" y="19"/>
                  </a:cubicBezTo>
                  <a:cubicBezTo>
                    <a:pt x="3562" y="21"/>
                    <a:pt x="3614" y="14"/>
                    <a:pt x="3689" y="17"/>
                  </a:cubicBezTo>
                  <a:cubicBezTo>
                    <a:pt x="3687" y="17"/>
                    <a:pt x="3672" y="18"/>
                    <a:pt x="3694" y="19"/>
                  </a:cubicBezTo>
                  <a:cubicBezTo>
                    <a:pt x="3711" y="18"/>
                    <a:pt x="3741" y="18"/>
                    <a:pt x="3760" y="18"/>
                  </a:cubicBezTo>
                  <a:lnTo>
                    <a:pt x="3759" y="18"/>
                  </a:lnTo>
                  <a:lnTo>
                    <a:pt x="3760" y="18"/>
                  </a:lnTo>
                  <a:cubicBezTo>
                    <a:pt x="3769" y="18"/>
                    <a:pt x="3775" y="18"/>
                    <a:pt x="3775" y="17"/>
                  </a:cubicBezTo>
                  <a:cubicBezTo>
                    <a:pt x="3807" y="15"/>
                    <a:pt x="3823" y="14"/>
                    <a:pt x="3885" y="12"/>
                  </a:cubicBezTo>
                  <a:cubicBezTo>
                    <a:pt x="3881" y="10"/>
                    <a:pt x="3828" y="11"/>
                    <a:pt x="3805" y="12"/>
                  </a:cubicBezTo>
                  <a:lnTo>
                    <a:pt x="3786" y="14"/>
                  </a:lnTo>
                  <a:cubicBezTo>
                    <a:pt x="3767" y="11"/>
                    <a:pt x="3730" y="14"/>
                    <a:pt x="3715" y="13"/>
                  </a:cubicBezTo>
                  <a:cubicBezTo>
                    <a:pt x="3753" y="10"/>
                    <a:pt x="3860" y="11"/>
                    <a:pt x="3924" y="8"/>
                  </a:cubicBezTo>
                  <a:cubicBezTo>
                    <a:pt x="3885" y="6"/>
                    <a:pt x="3800" y="5"/>
                    <a:pt x="3725" y="6"/>
                  </a:cubicBezTo>
                  <a:lnTo>
                    <a:pt x="3758" y="7"/>
                  </a:lnTo>
                  <a:lnTo>
                    <a:pt x="3719" y="7"/>
                  </a:lnTo>
                  <a:lnTo>
                    <a:pt x="3757" y="9"/>
                  </a:lnTo>
                  <a:lnTo>
                    <a:pt x="3654" y="9"/>
                  </a:lnTo>
                  <a:cubicBezTo>
                    <a:pt x="3693" y="9"/>
                    <a:pt x="3709" y="12"/>
                    <a:pt x="3687" y="11"/>
                  </a:cubicBezTo>
                  <a:cubicBezTo>
                    <a:pt x="3643" y="10"/>
                    <a:pt x="3641" y="13"/>
                    <a:pt x="3608" y="13"/>
                  </a:cubicBezTo>
                  <a:cubicBezTo>
                    <a:pt x="3626" y="13"/>
                    <a:pt x="3650" y="13"/>
                    <a:pt x="3635" y="14"/>
                  </a:cubicBezTo>
                  <a:cubicBezTo>
                    <a:pt x="3569" y="12"/>
                    <a:pt x="3551" y="13"/>
                    <a:pt x="3492" y="11"/>
                  </a:cubicBezTo>
                  <a:cubicBezTo>
                    <a:pt x="3499" y="14"/>
                    <a:pt x="3417" y="11"/>
                    <a:pt x="3408" y="14"/>
                  </a:cubicBezTo>
                  <a:lnTo>
                    <a:pt x="3436" y="14"/>
                  </a:lnTo>
                  <a:lnTo>
                    <a:pt x="3377" y="16"/>
                  </a:lnTo>
                  <a:cubicBezTo>
                    <a:pt x="3323" y="14"/>
                    <a:pt x="3425" y="14"/>
                    <a:pt x="3343" y="12"/>
                  </a:cubicBezTo>
                  <a:cubicBezTo>
                    <a:pt x="3266" y="12"/>
                    <a:pt x="3268" y="15"/>
                    <a:pt x="3208" y="15"/>
                  </a:cubicBezTo>
                  <a:cubicBezTo>
                    <a:pt x="3228" y="14"/>
                    <a:pt x="3276" y="12"/>
                    <a:pt x="3324" y="12"/>
                  </a:cubicBezTo>
                  <a:lnTo>
                    <a:pt x="3295" y="11"/>
                  </a:lnTo>
                  <a:cubicBezTo>
                    <a:pt x="3310" y="10"/>
                    <a:pt x="3377" y="10"/>
                    <a:pt x="3410" y="10"/>
                  </a:cubicBezTo>
                  <a:cubicBezTo>
                    <a:pt x="3355" y="12"/>
                    <a:pt x="3436" y="11"/>
                    <a:pt x="3461" y="12"/>
                  </a:cubicBezTo>
                  <a:cubicBezTo>
                    <a:pt x="3466" y="10"/>
                    <a:pt x="3431" y="11"/>
                    <a:pt x="3472" y="9"/>
                  </a:cubicBezTo>
                  <a:cubicBezTo>
                    <a:pt x="3433" y="9"/>
                    <a:pt x="3427" y="9"/>
                    <a:pt x="3378" y="9"/>
                  </a:cubicBezTo>
                  <a:cubicBezTo>
                    <a:pt x="3485" y="9"/>
                    <a:pt x="3474" y="3"/>
                    <a:pt x="3568" y="4"/>
                  </a:cubicBezTo>
                  <a:cubicBezTo>
                    <a:pt x="3525" y="4"/>
                    <a:pt x="3584" y="6"/>
                    <a:pt x="3589" y="7"/>
                  </a:cubicBezTo>
                  <a:lnTo>
                    <a:pt x="3667" y="6"/>
                  </a:lnTo>
                  <a:lnTo>
                    <a:pt x="3652" y="4"/>
                  </a:lnTo>
                  <a:cubicBezTo>
                    <a:pt x="3707" y="3"/>
                    <a:pt x="3726" y="8"/>
                    <a:pt x="3789" y="5"/>
                  </a:cubicBezTo>
                  <a:cubicBezTo>
                    <a:pt x="3797" y="4"/>
                    <a:pt x="3733" y="4"/>
                    <a:pt x="3745" y="4"/>
                  </a:cubicBezTo>
                  <a:cubicBezTo>
                    <a:pt x="3831" y="3"/>
                    <a:pt x="3862" y="6"/>
                    <a:pt x="3939" y="8"/>
                  </a:cubicBezTo>
                  <a:cubicBezTo>
                    <a:pt x="3944" y="7"/>
                    <a:pt x="3943" y="6"/>
                    <a:pt x="3970" y="4"/>
                  </a:cubicBezTo>
                  <a:cubicBezTo>
                    <a:pt x="3961" y="6"/>
                    <a:pt x="3981" y="7"/>
                    <a:pt x="3951" y="8"/>
                  </a:cubicBezTo>
                  <a:cubicBezTo>
                    <a:pt x="3976" y="8"/>
                    <a:pt x="4007" y="7"/>
                    <a:pt x="4029" y="7"/>
                  </a:cubicBezTo>
                  <a:cubicBezTo>
                    <a:pt x="3976" y="6"/>
                    <a:pt x="4051" y="4"/>
                    <a:pt x="4061" y="4"/>
                  </a:cubicBezTo>
                  <a:cubicBezTo>
                    <a:pt x="4089" y="4"/>
                    <a:pt x="4053" y="5"/>
                    <a:pt x="4036" y="5"/>
                  </a:cubicBezTo>
                  <a:cubicBezTo>
                    <a:pt x="4058" y="6"/>
                    <a:pt x="4084" y="8"/>
                    <a:pt x="4097" y="6"/>
                  </a:cubicBezTo>
                  <a:cubicBezTo>
                    <a:pt x="4098" y="7"/>
                    <a:pt x="4035" y="10"/>
                    <a:pt x="3994" y="11"/>
                  </a:cubicBezTo>
                  <a:lnTo>
                    <a:pt x="4021" y="11"/>
                  </a:lnTo>
                  <a:cubicBezTo>
                    <a:pt x="4002" y="12"/>
                    <a:pt x="3999" y="12"/>
                    <a:pt x="3971" y="11"/>
                  </a:cubicBezTo>
                  <a:cubicBezTo>
                    <a:pt x="3998" y="13"/>
                    <a:pt x="3995" y="14"/>
                    <a:pt x="3989" y="15"/>
                  </a:cubicBezTo>
                  <a:cubicBezTo>
                    <a:pt x="3986" y="15"/>
                    <a:pt x="3991" y="15"/>
                    <a:pt x="3988" y="15"/>
                  </a:cubicBezTo>
                  <a:cubicBezTo>
                    <a:pt x="3966" y="14"/>
                    <a:pt x="3949" y="15"/>
                    <a:pt x="3954" y="16"/>
                  </a:cubicBezTo>
                  <a:cubicBezTo>
                    <a:pt x="3934" y="18"/>
                    <a:pt x="3985" y="17"/>
                    <a:pt x="4000" y="18"/>
                  </a:cubicBezTo>
                  <a:lnTo>
                    <a:pt x="4033" y="18"/>
                  </a:lnTo>
                  <a:lnTo>
                    <a:pt x="4149" y="10"/>
                  </a:lnTo>
                  <a:cubicBezTo>
                    <a:pt x="4198" y="9"/>
                    <a:pt x="4220" y="11"/>
                    <a:pt x="4257" y="12"/>
                  </a:cubicBezTo>
                  <a:lnTo>
                    <a:pt x="4267" y="10"/>
                  </a:lnTo>
                  <a:cubicBezTo>
                    <a:pt x="4310" y="10"/>
                    <a:pt x="4351" y="11"/>
                    <a:pt x="4323" y="13"/>
                  </a:cubicBezTo>
                  <a:cubicBezTo>
                    <a:pt x="4322" y="13"/>
                    <a:pt x="4316" y="13"/>
                    <a:pt x="4307" y="13"/>
                  </a:cubicBezTo>
                  <a:cubicBezTo>
                    <a:pt x="4305" y="13"/>
                    <a:pt x="4303" y="13"/>
                    <a:pt x="4301" y="13"/>
                  </a:cubicBezTo>
                  <a:lnTo>
                    <a:pt x="4298" y="14"/>
                  </a:lnTo>
                  <a:lnTo>
                    <a:pt x="4376" y="12"/>
                  </a:lnTo>
                  <a:cubicBezTo>
                    <a:pt x="4298" y="15"/>
                    <a:pt x="4372" y="16"/>
                    <a:pt x="4359" y="19"/>
                  </a:cubicBezTo>
                  <a:lnTo>
                    <a:pt x="4438" y="18"/>
                  </a:lnTo>
                  <a:cubicBezTo>
                    <a:pt x="4390" y="17"/>
                    <a:pt x="4437" y="16"/>
                    <a:pt x="4454" y="16"/>
                  </a:cubicBezTo>
                  <a:cubicBezTo>
                    <a:pt x="4458" y="18"/>
                    <a:pt x="4517" y="16"/>
                    <a:pt x="4545" y="16"/>
                  </a:cubicBezTo>
                  <a:lnTo>
                    <a:pt x="4543" y="16"/>
                  </a:lnTo>
                  <a:cubicBezTo>
                    <a:pt x="4568" y="17"/>
                    <a:pt x="4613" y="17"/>
                    <a:pt x="4645" y="16"/>
                  </a:cubicBezTo>
                  <a:cubicBezTo>
                    <a:pt x="4643" y="16"/>
                    <a:pt x="4684" y="12"/>
                    <a:pt x="4704" y="10"/>
                  </a:cubicBezTo>
                  <a:cubicBezTo>
                    <a:pt x="4649" y="10"/>
                    <a:pt x="4682" y="9"/>
                    <a:pt x="4677" y="8"/>
                  </a:cubicBezTo>
                  <a:cubicBezTo>
                    <a:pt x="4683" y="8"/>
                    <a:pt x="4693" y="8"/>
                    <a:pt x="4694" y="8"/>
                  </a:cubicBezTo>
                  <a:cubicBezTo>
                    <a:pt x="4702" y="7"/>
                    <a:pt x="4684" y="7"/>
                    <a:pt x="4682" y="6"/>
                  </a:cubicBezTo>
                  <a:cubicBezTo>
                    <a:pt x="4624" y="7"/>
                    <a:pt x="4564" y="8"/>
                    <a:pt x="4541" y="10"/>
                  </a:cubicBezTo>
                  <a:cubicBezTo>
                    <a:pt x="4558" y="12"/>
                    <a:pt x="4571" y="9"/>
                    <a:pt x="4591" y="10"/>
                  </a:cubicBezTo>
                  <a:cubicBezTo>
                    <a:pt x="4562" y="12"/>
                    <a:pt x="4525" y="11"/>
                    <a:pt x="4477" y="11"/>
                  </a:cubicBezTo>
                  <a:lnTo>
                    <a:pt x="4461" y="10"/>
                  </a:lnTo>
                  <a:lnTo>
                    <a:pt x="4412" y="11"/>
                  </a:lnTo>
                  <a:cubicBezTo>
                    <a:pt x="4432" y="10"/>
                    <a:pt x="4420" y="8"/>
                    <a:pt x="4471" y="8"/>
                  </a:cubicBezTo>
                  <a:cubicBezTo>
                    <a:pt x="4465" y="6"/>
                    <a:pt x="4421" y="8"/>
                    <a:pt x="4389" y="8"/>
                  </a:cubicBezTo>
                  <a:lnTo>
                    <a:pt x="4373" y="10"/>
                  </a:lnTo>
                  <a:cubicBezTo>
                    <a:pt x="4380" y="9"/>
                    <a:pt x="4313" y="9"/>
                    <a:pt x="4360" y="7"/>
                  </a:cubicBezTo>
                  <a:lnTo>
                    <a:pt x="4438" y="5"/>
                  </a:lnTo>
                  <a:lnTo>
                    <a:pt x="4416" y="4"/>
                  </a:lnTo>
                  <a:lnTo>
                    <a:pt x="4481" y="4"/>
                  </a:lnTo>
                  <a:lnTo>
                    <a:pt x="4466" y="4"/>
                  </a:lnTo>
                  <a:cubicBezTo>
                    <a:pt x="4571" y="4"/>
                    <a:pt x="4497" y="8"/>
                    <a:pt x="4603" y="6"/>
                  </a:cubicBezTo>
                  <a:cubicBezTo>
                    <a:pt x="4636" y="4"/>
                    <a:pt x="4671" y="4"/>
                    <a:pt x="4736" y="4"/>
                  </a:cubicBezTo>
                  <a:cubicBezTo>
                    <a:pt x="4689" y="4"/>
                    <a:pt x="4731" y="5"/>
                    <a:pt x="4714" y="7"/>
                  </a:cubicBezTo>
                  <a:cubicBezTo>
                    <a:pt x="4761" y="8"/>
                    <a:pt x="4777" y="6"/>
                    <a:pt x="4802" y="4"/>
                  </a:cubicBezTo>
                  <a:cubicBezTo>
                    <a:pt x="4814" y="6"/>
                    <a:pt x="4823" y="7"/>
                    <a:pt x="4780" y="7"/>
                  </a:cubicBezTo>
                  <a:cubicBezTo>
                    <a:pt x="4775" y="10"/>
                    <a:pt x="4837" y="6"/>
                    <a:pt x="4840" y="9"/>
                  </a:cubicBezTo>
                  <a:cubicBezTo>
                    <a:pt x="4982" y="9"/>
                    <a:pt x="4954" y="0"/>
                    <a:pt x="5119" y="4"/>
                  </a:cubicBezTo>
                  <a:lnTo>
                    <a:pt x="5113" y="4"/>
                  </a:lnTo>
                  <a:cubicBezTo>
                    <a:pt x="5218" y="4"/>
                    <a:pt x="5279" y="4"/>
                    <a:pt x="5376" y="4"/>
                  </a:cubicBezTo>
                  <a:lnTo>
                    <a:pt x="5452" y="6"/>
                  </a:lnTo>
                  <a:cubicBezTo>
                    <a:pt x="5435" y="6"/>
                    <a:pt x="5389" y="9"/>
                    <a:pt x="5411" y="10"/>
                  </a:cubicBezTo>
                  <a:cubicBezTo>
                    <a:pt x="5373" y="7"/>
                    <a:pt x="5334" y="8"/>
                    <a:pt x="5294" y="7"/>
                  </a:cubicBezTo>
                  <a:cubicBezTo>
                    <a:pt x="5290" y="7"/>
                    <a:pt x="5306" y="8"/>
                    <a:pt x="5313" y="9"/>
                  </a:cubicBezTo>
                  <a:cubicBezTo>
                    <a:pt x="5289" y="9"/>
                    <a:pt x="5277" y="7"/>
                    <a:pt x="5245" y="8"/>
                  </a:cubicBezTo>
                  <a:cubicBezTo>
                    <a:pt x="5246" y="8"/>
                    <a:pt x="5281" y="9"/>
                    <a:pt x="5255" y="9"/>
                  </a:cubicBezTo>
                  <a:lnTo>
                    <a:pt x="5211" y="8"/>
                  </a:lnTo>
                  <a:cubicBezTo>
                    <a:pt x="5153" y="9"/>
                    <a:pt x="5183" y="12"/>
                    <a:pt x="5114" y="11"/>
                  </a:cubicBezTo>
                  <a:cubicBezTo>
                    <a:pt x="5127" y="10"/>
                    <a:pt x="5153" y="7"/>
                    <a:pt x="5180" y="7"/>
                  </a:cubicBezTo>
                  <a:cubicBezTo>
                    <a:pt x="5148" y="6"/>
                    <a:pt x="5221" y="6"/>
                    <a:pt x="5193" y="5"/>
                  </a:cubicBezTo>
                  <a:cubicBezTo>
                    <a:pt x="5148" y="7"/>
                    <a:pt x="5126" y="5"/>
                    <a:pt x="5066" y="7"/>
                  </a:cubicBezTo>
                  <a:cubicBezTo>
                    <a:pt x="5073" y="7"/>
                    <a:pt x="5075" y="6"/>
                    <a:pt x="5090" y="6"/>
                  </a:cubicBezTo>
                  <a:lnTo>
                    <a:pt x="5003" y="5"/>
                  </a:lnTo>
                  <a:cubicBezTo>
                    <a:pt x="5024" y="6"/>
                    <a:pt x="4931" y="7"/>
                    <a:pt x="4939" y="9"/>
                  </a:cubicBezTo>
                  <a:cubicBezTo>
                    <a:pt x="5032" y="10"/>
                    <a:pt x="5005" y="8"/>
                    <a:pt x="5110" y="9"/>
                  </a:cubicBezTo>
                  <a:cubicBezTo>
                    <a:pt x="5080" y="10"/>
                    <a:pt x="5042" y="12"/>
                    <a:pt x="5024" y="14"/>
                  </a:cubicBezTo>
                  <a:cubicBezTo>
                    <a:pt x="5023" y="14"/>
                    <a:pt x="5021" y="14"/>
                    <a:pt x="5018" y="14"/>
                  </a:cubicBezTo>
                  <a:cubicBezTo>
                    <a:pt x="5002" y="16"/>
                    <a:pt x="5018" y="17"/>
                    <a:pt x="5018" y="21"/>
                  </a:cubicBezTo>
                  <a:cubicBezTo>
                    <a:pt x="5066" y="18"/>
                    <a:pt x="5098" y="20"/>
                    <a:pt x="5155" y="19"/>
                  </a:cubicBezTo>
                  <a:cubicBezTo>
                    <a:pt x="5166" y="16"/>
                    <a:pt x="5122" y="16"/>
                    <a:pt x="5094" y="16"/>
                  </a:cubicBezTo>
                  <a:lnTo>
                    <a:pt x="5144" y="15"/>
                  </a:lnTo>
                  <a:lnTo>
                    <a:pt x="5134" y="16"/>
                  </a:lnTo>
                  <a:lnTo>
                    <a:pt x="5261" y="17"/>
                  </a:lnTo>
                  <a:cubicBezTo>
                    <a:pt x="5237" y="17"/>
                    <a:pt x="5229" y="18"/>
                    <a:pt x="5216" y="19"/>
                  </a:cubicBezTo>
                  <a:cubicBezTo>
                    <a:pt x="5233" y="19"/>
                    <a:pt x="5249" y="19"/>
                    <a:pt x="5266" y="20"/>
                  </a:cubicBezTo>
                  <a:cubicBezTo>
                    <a:pt x="5262" y="18"/>
                    <a:pt x="5265" y="17"/>
                    <a:pt x="5281" y="17"/>
                  </a:cubicBezTo>
                  <a:cubicBezTo>
                    <a:pt x="5362" y="17"/>
                    <a:pt x="5408" y="19"/>
                    <a:pt x="5438" y="21"/>
                  </a:cubicBezTo>
                  <a:lnTo>
                    <a:pt x="5447" y="21"/>
                  </a:lnTo>
                  <a:cubicBezTo>
                    <a:pt x="5434" y="19"/>
                    <a:pt x="5505" y="17"/>
                    <a:pt x="5531" y="15"/>
                  </a:cubicBezTo>
                  <a:cubicBezTo>
                    <a:pt x="5530" y="17"/>
                    <a:pt x="5573" y="16"/>
                    <a:pt x="5596" y="17"/>
                  </a:cubicBezTo>
                  <a:cubicBezTo>
                    <a:pt x="5609" y="15"/>
                    <a:pt x="5592" y="12"/>
                    <a:pt x="5564" y="10"/>
                  </a:cubicBezTo>
                  <a:cubicBezTo>
                    <a:pt x="5508" y="12"/>
                    <a:pt x="5533" y="12"/>
                    <a:pt x="5507" y="15"/>
                  </a:cubicBezTo>
                  <a:lnTo>
                    <a:pt x="5418" y="17"/>
                  </a:lnTo>
                  <a:lnTo>
                    <a:pt x="5438" y="15"/>
                  </a:lnTo>
                  <a:cubicBezTo>
                    <a:pt x="5394" y="15"/>
                    <a:pt x="5351" y="17"/>
                    <a:pt x="5354" y="15"/>
                  </a:cubicBezTo>
                  <a:cubicBezTo>
                    <a:pt x="5378" y="13"/>
                    <a:pt x="5416" y="14"/>
                    <a:pt x="5439" y="12"/>
                  </a:cubicBezTo>
                  <a:lnTo>
                    <a:pt x="5410" y="11"/>
                  </a:lnTo>
                  <a:cubicBezTo>
                    <a:pt x="5462" y="9"/>
                    <a:pt x="5437" y="14"/>
                    <a:pt x="5499" y="12"/>
                  </a:cubicBezTo>
                  <a:cubicBezTo>
                    <a:pt x="5476" y="10"/>
                    <a:pt x="5505" y="12"/>
                    <a:pt x="5532" y="10"/>
                  </a:cubicBezTo>
                  <a:cubicBezTo>
                    <a:pt x="5510" y="9"/>
                    <a:pt x="5422" y="11"/>
                    <a:pt x="5440" y="7"/>
                  </a:cubicBezTo>
                  <a:cubicBezTo>
                    <a:pt x="5473" y="6"/>
                    <a:pt x="5550" y="12"/>
                    <a:pt x="5593" y="8"/>
                  </a:cubicBezTo>
                  <a:lnTo>
                    <a:pt x="5590" y="8"/>
                  </a:lnTo>
                  <a:cubicBezTo>
                    <a:pt x="5654" y="9"/>
                    <a:pt x="5676" y="7"/>
                    <a:pt x="5700" y="5"/>
                  </a:cubicBezTo>
                  <a:cubicBezTo>
                    <a:pt x="5727" y="7"/>
                    <a:pt x="5764" y="5"/>
                    <a:pt x="5793" y="5"/>
                  </a:cubicBezTo>
                  <a:lnTo>
                    <a:pt x="5793" y="6"/>
                  </a:lnTo>
                  <a:lnTo>
                    <a:pt x="5834" y="5"/>
                  </a:lnTo>
                  <a:cubicBezTo>
                    <a:pt x="5814" y="7"/>
                    <a:pt x="5786" y="5"/>
                    <a:pt x="5750" y="6"/>
                  </a:cubicBezTo>
                  <a:lnTo>
                    <a:pt x="5755" y="8"/>
                  </a:lnTo>
                  <a:cubicBezTo>
                    <a:pt x="5714" y="5"/>
                    <a:pt x="5686" y="9"/>
                    <a:pt x="5655" y="10"/>
                  </a:cubicBezTo>
                  <a:cubicBezTo>
                    <a:pt x="5701" y="9"/>
                    <a:pt x="5785" y="11"/>
                    <a:pt x="5796" y="7"/>
                  </a:cubicBezTo>
                  <a:lnTo>
                    <a:pt x="5824" y="9"/>
                  </a:lnTo>
                  <a:lnTo>
                    <a:pt x="5838" y="8"/>
                  </a:lnTo>
                  <a:cubicBezTo>
                    <a:pt x="5859" y="10"/>
                    <a:pt x="5838" y="12"/>
                    <a:pt x="5796" y="13"/>
                  </a:cubicBezTo>
                  <a:cubicBezTo>
                    <a:pt x="5789" y="12"/>
                    <a:pt x="5786" y="12"/>
                    <a:pt x="5788" y="11"/>
                  </a:cubicBezTo>
                  <a:cubicBezTo>
                    <a:pt x="5769" y="12"/>
                    <a:pt x="5751" y="14"/>
                    <a:pt x="5705" y="13"/>
                  </a:cubicBezTo>
                  <a:lnTo>
                    <a:pt x="5730" y="12"/>
                  </a:lnTo>
                  <a:cubicBezTo>
                    <a:pt x="5672" y="12"/>
                    <a:pt x="5619" y="13"/>
                    <a:pt x="5600" y="15"/>
                  </a:cubicBezTo>
                  <a:cubicBezTo>
                    <a:pt x="5683" y="16"/>
                    <a:pt x="5765" y="16"/>
                    <a:pt x="5843" y="16"/>
                  </a:cubicBezTo>
                  <a:cubicBezTo>
                    <a:pt x="5866" y="11"/>
                    <a:pt x="5893" y="9"/>
                    <a:pt x="5905" y="5"/>
                  </a:cubicBezTo>
                  <a:cubicBezTo>
                    <a:pt x="5957" y="4"/>
                    <a:pt x="6029" y="4"/>
                    <a:pt x="6074" y="5"/>
                  </a:cubicBezTo>
                  <a:lnTo>
                    <a:pt x="6070" y="6"/>
                  </a:lnTo>
                  <a:cubicBezTo>
                    <a:pt x="6092" y="6"/>
                    <a:pt x="6113" y="6"/>
                    <a:pt x="6130" y="6"/>
                  </a:cubicBezTo>
                  <a:cubicBezTo>
                    <a:pt x="6153" y="7"/>
                    <a:pt x="6114" y="8"/>
                    <a:pt x="6130" y="8"/>
                  </a:cubicBezTo>
                  <a:lnTo>
                    <a:pt x="6205" y="7"/>
                  </a:lnTo>
                  <a:cubicBezTo>
                    <a:pt x="6201" y="9"/>
                    <a:pt x="6137" y="9"/>
                    <a:pt x="6107" y="9"/>
                  </a:cubicBezTo>
                  <a:cubicBezTo>
                    <a:pt x="6113" y="9"/>
                    <a:pt x="6124" y="8"/>
                    <a:pt x="6121" y="8"/>
                  </a:cubicBezTo>
                  <a:cubicBezTo>
                    <a:pt x="6086" y="7"/>
                    <a:pt x="6021" y="11"/>
                    <a:pt x="6006" y="8"/>
                  </a:cubicBezTo>
                  <a:cubicBezTo>
                    <a:pt x="5989" y="8"/>
                    <a:pt x="6040" y="6"/>
                    <a:pt x="5983" y="6"/>
                  </a:cubicBezTo>
                  <a:cubicBezTo>
                    <a:pt x="5944" y="5"/>
                    <a:pt x="5931" y="7"/>
                    <a:pt x="5927" y="8"/>
                  </a:cubicBezTo>
                  <a:cubicBezTo>
                    <a:pt x="5927" y="9"/>
                    <a:pt x="5988" y="9"/>
                    <a:pt x="5967" y="11"/>
                  </a:cubicBezTo>
                  <a:cubicBezTo>
                    <a:pt x="5997" y="11"/>
                    <a:pt x="6009" y="9"/>
                    <a:pt x="6047" y="10"/>
                  </a:cubicBezTo>
                  <a:cubicBezTo>
                    <a:pt x="6017" y="10"/>
                    <a:pt x="5977" y="12"/>
                    <a:pt x="5961" y="11"/>
                  </a:cubicBezTo>
                  <a:cubicBezTo>
                    <a:pt x="5902" y="13"/>
                    <a:pt x="5911" y="18"/>
                    <a:pt x="5938" y="18"/>
                  </a:cubicBezTo>
                  <a:cubicBezTo>
                    <a:pt x="5932" y="16"/>
                    <a:pt x="6046" y="16"/>
                    <a:pt x="5969" y="14"/>
                  </a:cubicBezTo>
                  <a:cubicBezTo>
                    <a:pt x="6003" y="12"/>
                    <a:pt x="6067" y="12"/>
                    <a:pt x="6112" y="11"/>
                  </a:cubicBezTo>
                  <a:lnTo>
                    <a:pt x="6110" y="11"/>
                  </a:lnTo>
                  <a:lnTo>
                    <a:pt x="6166" y="11"/>
                  </a:lnTo>
                  <a:cubicBezTo>
                    <a:pt x="6158" y="11"/>
                    <a:pt x="6141" y="12"/>
                    <a:pt x="6141" y="13"/>
                  </a:cubicBezTo>
                  <a:lnTo>
                    <a:pt x="6218" y="10"/>
                  </a:lnTo>
                  <a:cubicBezTo>
                    <a:pt x="6175" y="12"/>
                    <a:pt x="6246" y="11"/>
                    <a:pt x="6266" y="12"/>
                  </a:cubicBezTo>
                  <a:cubicBezTo>
                    <a:pt x="6274" y="11"/>
                    <a:pt x="6304" y="10"/>
                    <a:pt x="6275" y="9"/>
                  </a:cubicBezTo>
                  <a:cubicBezTo>
                    <a:pt x="6242" y="7"/>
                    <a:pt x="6256" y="9"/>
                    <a:pt x="6226" y="10"/>
                  </a:cubicBezTo>
                  <a:lnTo>
                    <a:pt x="6269" y="7"/>
                  </a:lnTo>
                  <a:lnTo>
                    <a:pt x="6272" y="7"/>
                  </a:lnTo>
                  <a:lnTo>
                    <a:pt x="6298" y="5"/>
                  </a:lnTo>
                  <a:cubicBezTo>
                    <a:pt x="6355" y="5"/>
                    <a:pt x="6272" y="10"/>
                    <a:pt x="6346" y="8"/>
                  </a:cubicBezTo>
                  <a:lnTo>
                    <a:pt x="6337" y="5"/>
                  </a:lnTo>
                  <a:cubicBezTo>
                    <a:pt x="6422" y="6"/>
                    <a:pt x="6532" y="9"/>
                    <a:pt x="6592" y="8"/>
                  </a:cubicBezTo>
                  <a:cubicBezTo>
                    <a:pt x="6575" y="9"/>
                    <a:pt x="6568" y="12"/>
                    <a:pt x="6591" y="14"/>
                  </a:cubicBezTo>
                  <a:cubicBezTo>
                    <a:pt x="6565" y="13"/>
                    <a:pt x="6513" y="13"/>
                    <a:pt x="6475" y="13"/>
                  </a:cubicBezTo>
                  <a:cubicBezTo>
                    <a:pt x="6468" y="13"/>
                    <a:pt x="6522" y="10"/>
                    <a:pt x="6563" y="11"/>
                  </a:cubicBezTo>
                  <a:cubicBezTo>
                    <a:pt x="6543" y="6"/>
                    <a:pt x="6461" y="13"/>
                    <a:pt x="6456" y="9"/>
                  </a:cubicBezTo>
                  <a:cubicBezTo>
                    <a:pt x="6352" y="7"/>
                    <a:pt x="6379" y="13"/>
                    <a:pt x="6291" y="10"/>
                  </a:cubicBezTo>
                  <a:cubicBezTo>
                    <a:pt x="6290" y="12"/>
                    <a:pt x="6266" y="11"/>
                    <a:pt x="6261" y="13"/>
                  </a:cubicBezTo>
                  <a:cubicBezTo>
                    <a:pt x="6287" y="17"/>
                    <a:pt x="6379" y="13"/>
                    <a:pt x="6436" y="14"/>
                  </a:cubicBezTo>
                  <a:cubicBezTo>
                    <a:pt x="6430" y="15"/>
                    <a:pt x="6419" y="15"/>
                    <a:pt x="6417" y="15"/>
                  </a:cubicBezTo>
                  <a:cubicBezTo>
                    <a:pt x="6457" y="16"/>
                    <a:pt x="6474" y="15"/>
                    <a:pt x="6503" y="15"/>
                  </a:cubicBezTo>
                  <a:lnTo>
                    <a:pt x="6499" y="14"/>
                  </a:lnTo>
                  <a:cubicBezTo>
                    <a:pt x="6549" y="12"/>
                    <a:pt x="6530" y="16"/>
                    <a:pt x="6559" y="17"/>
                  </a:cubicBezTo>
                  <a:cubicBezTo>
                    <a:pt x="6570" y="17"/>
                    <a:pt x="6611" y="17"/>
                    <a:pt x="6604" y="16"/>
                  </a:cubicBezTo>
                  <a:lnTo>
                    <a:pt x="6657" y="18"/>
                  </a:lnTo>
                  <a:lnTo>
                    <a:pt x="6655" y="16"/>
                  </a:lnTo>
                  <a:cubicBezTo>
                    <a:pt x="6685" y="15"/>
                    <a:pt x="6691" y="17"/>
                    <a:pt x="6718" y="16"/>
                  </a:cubicBezTo>
                  <a:lnTo>
                    <a:pt x="6719" y="14"/>
                  </a:lnTo>
                  <a:lnTo>
                    <a:pt x="6645" y="13"/>
                  </a:lnTo>
                  <a:cubicBezTo>
                    <a:pt x="6683" y="12"/>
                    <a:pt x="6656" y="11"/>
                    <a:pt x="6697" y="10"/>
                  </a:cubicBezTo>
                  <a:cubicBezTo>
                    <a:pt x="6651" y="13"/>
                    <a:pt x="6730" y="12"/>
                    <a:pt x="6734" y="13"/>
                  </a:cubicBezTo>
                  <a:lnTo>
                    <a:pt x="6765" y="12"/>
                  </a:lnTo>
                  <a:lnTo>
                    <a:pt x="6757" y="13"/>
                  </a:lnTo>
                  <a:cubicBezTo>
                    <a:pt x="6781" y="14"/>
                    <a:pt x="6785" y="12"/>
                    <a:pt x="6813" y="12"/>
                  </a:cubicBezTo>
                  <a:cubicBezTo>
                    <a:pt x="6780" y="11"/>
                    <a:pt x="6759" y="10"/>
                    <a:pt x="6717" y="11"/>
                  </a:cubicBezTo>
                  <a:cubicBezTo>
                    <a:pt x="6747" y="10"/>
                    <a:pt x="6808" y="9"/>
                    <a:pt x="6822" y="9"/>
                  </a:cubicBezTo>
                  <a:cubicBezTo>
                    <a:pt x="6854" y="8"/>
                    <a:pt x="6877" y="10"/>
                    <a:pt x="6907" y="10"/>
                  </a:cubicBezTo>
                  <a:cubicBezTo>
                    <a:pt x="6849" y="11"/>
                    <a:pt x="6927" y="16"/>
                    <a:pt x="6812" y="15"/>
                  </a:cubicBezTo>
                  <a:cubicBezTo>
                    <a:pt x="6814" y="14"/>
                    <a:pt x="6823" y="14"/>
                    <a:pt x="6827" y="15"/>
                  </a:cubicBezTo>
                  <a:cubicBezTo>
                    <a:pt x="6811" y="12"/>
                    <a:pt x="6758" y="15"/>
                    <a:pt x="6733" y="16"/>
                  </a:cubicBezTo>
                  <a:cubicBezTo>
                    <a:pt x="6739" y="17"/>
                    <a:pt x="6713" y="18"/>
                    <a:pt x="6757" y="18"/>
                  </a:cubicBezTo>
                  <a:cubicBezTo>
                    <a:pt x="6743" y="17"/>
                    <a:pt x="6795" y="15"/>
                    <a:pt x="6837" y="16"/>
                  </a:cubicBezTo>
                  <a:lnTo>
                    <a:pt x="6829" y="20"/>
                  </a:lnTo>
                  <a:lnTo>
                    <a:pt x="6891" y="20"/>
                  </a:lnTo>
                  <a:lnTo>
                    <a:pt x="6885" y="20"/>
                  </a:lnTo>
                  <a:cubicBezTo>
                    <a:pt x="6908" y="23"/>
                    <a:pt x="6950" y="20"/>
                    <a:pt x="6992" y="21"/>
                  </a:cubicBezTo>
                  <a:cubicBezTo>
                    <a:pt x="7023" y="20"/>
                    <a:pt x="7140" y="22"/>
                    <a:pt x="7089" y="18"/>
                  </a:cubicBezTo>
                  <a:cubicBezTo>
                    <a:pt x="7127" y="20"/>
                    <a:pt x="7160" y="18"/>
                    <a:pt x="7202" y="17"/>
                  </a:cubicBezTo>
                  <a:lnTo>
                    <a:pt x="7150" y="16"/>
                  </a:lnTo>
                  <a:cubicBezTo>
                    <a:pt x="7211" y="14"/>
                    <a:pt x="7194" y="15"/>
                    <a:pt x="7242" y="11"/>
                  </a:cubicBezTo>
                  <a:cubicBezTo>
                    <a:pt x="7247" y="12"/>
                    <a:pt x="7258" y="13"/>
                    <a:pt x="7248" y="14"/>
                  </a:cubicBezTo>
                  <a:cubicBezTo>
                    <a:pt x="7330" y="14"/>
                    <a:pt x="7447" y="16"/>
                    <a:pt x="7495" y="13"/>
                  </a:cubicBezTo>
                  <a:cubicBezTo>
                    <a:pt x="7552" y="14"/>
                    <a:pt x="7561" y="18"/>
                    <a:pt x="7642" y="16"/>
                  </a:cubicBezTo>
                  <a:cubicBezTo>
                    <a:pt x="7659" y="16"/>
                    <a:pt x="7629" y="13"/>
                    <a:pt x="7682" y="14"/>
                  </a:cubicBezTo>
                  <a:cubicBezTo>
                    <a:pt x="7686" y="15"/>
                    <a:pt x="7631" y="17"/>
                    <a:pt x="7690" y="17"/>
                  </a:cubicBezTo>
                  <a:cubicBezTo>
                    <a:pt x="7733" y="14"/>
                    <a:pt x="7790" y="19"/>
                    <a:pt x="7845" y="17"/>
                  </a:cubicBezTo>
                  <a:cubicBezTo>
                    <a:pt x="7875" y="18"/>
                    <a:pt x="7925" y="18"/>
                    <a:pt x="7915" y="20"/>
                  </a:cubicBezTo>
                  <a:cubicBezTo>
                    <a:pt x="7868" y="19"/>
                    <a:pt x="7803" y="19"/>
                    <a:pt x="7793" y="20"/>
                  </a:cubicBezTo>
                  <a:cubicBezTo>
                    <a:pt x="7799" y="19"/>
                    <a:pt x="7760" y="19"/>
                    <a:pt x="7794" y="18"/>
                  </a:cubicBezTo>
                  <a:cubicBezTo>
                    <a:pt x="7724" y="16"/>
                    <a:pt x="7749" y="19"/>
                    <a:pt x="7686" y="17"/>
                  </a:cubicBezTo>
                  <a:cubicBezTo>
                    <a:pt x="7682" y="18"/>
                    <a:pt x="7719" y="20"/>
                    <a:pt x="7732" y="19"/>
                  </a:cubicBezTo>
                  <a:cubicBezTo>
                    <a:pt x="7732" y="22"/>
                    <a:pt x="7608" y="20"/>
                    <a:pt x="7664" y="24"/>
                  </a:cubicBezTo>
                  <a:cubicBezTo>
                    <a:pt x="7731" y="24"/>
                    <a:pt x="7751" y="18"/>
                    <a:pt x="7809" y="22"/>
                  </a:cubicBezTo>
                  <a:cubicBezTo>
                    <a:pt x="7786" y="23"/>
                    <a:pt x="7749" y="22"/>
                    <a:pt x="7720" y="24"/>
                  </a:cubicBezTo>
                  <a:lnTo>
                    <a:pt x="7767" y="26"/>
                  </a:lnTo>
                  <a:lnTo>
                    <a:pt x="7802" y="24"/>
                  </a:lnTo>
                  <a:lnTo>
                    <a:pt x="7800" y="24"/>
                  </a:lnTo>
                  <a:cubicBezTo>
                    <a:pt x="7884" y="27"/>
                    <a:pt x="7878" y="22"/>
                    <a:pt x="7953" y="21"/>
                  </a:cubicBezTo>
                  <a:cubicBezTo>
                    <a:pt x="7910" y="19"/>
                    <a:pt x="7963" y="16"/>
                    <a:pt x="7930" y="15"/>
                  </a:cubicBezTo>
                  <a:cubicBezTo>
                    <a:pt x="7981" y="15"/>
                    <a:pt x="8018" y="15"/>
                    <a:pt x="8018" y="18"/>
                  </a:cubicBezTo>
                  <a:cubicBezTo>
                    <a:pt x="7924" y="20"/>
                    <a:pt x="8013" y="21"/>
                    <a:pt x="7926" y="23"/>
                  </a:cubicBezTo>
                  <a:cubicBezTo>
                    <a:pt x="7940" y="24"/>
                    <a:pt x="7905" y="27"/>
                    <a:pt x="7957" y="28"/>
                  </a:cubicBezTo>
                  <a:cubicBezTo>
                    <a:pt x="8015" y="26"/>
                    <a:pt x="7939" y="25"/>
                    <a:pt x="7998" y="25"/>
                  </a:cubicBezTo>
                  <a:cubicBezTo>
                    <a:pt x="8001" y="25"/>
                    <a:pt x="8005" y="25"/>
                    <a:pt x="8003" y="26"/>
                  </a:cubicBezTo>
                  <a:cubicBezTo>
                    <a:pt x="8029" y="24"/>
                    <a:pt x="8034" y="26"/>
                    <a:pt x="8066" y="25"/>
                  </a:cubicBezTo>
                  <a:lnTo>
                    <a:pt x="8059" y="25"/>
                  </a:lnTo>
                  <a:cubicBezTo>
                    <a:pt x="8099" y="27"/>
                    <a:pt x="8103" y="24"/>
                    <a:pt x="8137" y="26"/>
                  </a:cubicBezTo>
                  <a:cubicBezTo>
                    <a:pt x="8123" y="24"/>
                    <a:pt x="8160" y="24"/>
                    <a:pt x="8182" y="23"/>
                  </a:cubicBezTo>
                  <a:cubicBezTo>
                    <a:pt x="8147" y="22"/>
                    <a:pt x="8128" y="19"/>
                    <a:pt x="8059" y="19"/>
                  </a:cubicBezTo>
                  <a:cubicBezTo>
                    <a:pt x="8050" y="20"/>
                    <a:pt x="8055" y="21"/>
                    <a:pt x="8027" y="22"/>
                  </a:cubicBezTo>
                  <a:lnTo>
                    <a:pt x="8072" y="22"/>
                  </a:lnTo>
                  <a:lnTo>
                    <a:pt x="8046" y="23"/>
                  </a:lnTo>
                  <a:lnTo>
                    <a:pt x="8003" y="22"/>
                  </a:lnTo>
                  <a:cubicBezTo>
                    <a:pt x="8058" y="21"/>
                    <a:pt x="8033" y="19"/>
                    <a:pt x="8056" y="17"/>
                  </a:cubicBezTo>
                  <a:cubicBezTo>
                    <a:pt x="8106" y="18"/>
                    <a:pt x="8097" y="17"/>
                    <a:pt x="8128" y="18"/>
                  </a:cubicBezTo>
                  <a:cubicBezTo>
                    <a:pt x="8125" y="20"/>
                    <a:pt x="8225" y="23"/>
                    <a:pt x="8282" y="24"/>
                  </a:cubicBezTo>
                  <a:lnTo>
                    <a:pt x="8255" y="24"/>
                  </a:lnTo>
                  <a:cubicBezTo>
                    <a:pt x="8214" y="25"/>
                    <a:pt x="8284" y="26"/>
                    <a:pt x="8286" y="27"/>
                  </a:cubicBezTo>
                  <a:lnTo>
                    <a:pt x="8316" y="26"/>
                  </a:lnTo>
                  <a:cubicBezTo>
                    <a:pt x="8310" y="26"/>
                    <a:pt x="8302" y="27"/>
                    <a:pt x="8315" y="27"/>
                  </a:cubicBezTo>
                  <a:cubicBezTo>
                    <a:pt x="8357" y="27"/>
                    <a:pt x="8354" y="25"/>
                    <a:pt x="8395" y="24"/>
                  </a:cubicBezTo>
                  <a:cubicBezTo>
                    <a:pt x="8398" y="26"/>
                    <a:pt x="8364" y="27"/>
                    <a:pt x="8389" y="28"/>
                  </a:cubicBezTo>
                  <a:cubicBezTo>
                    <a:pt x="8398" y="30"/>
                    <a:pt x="8426" y="33"/>
                    <a:pt x="8481" y="32"/>
                  </a:cubicBezTo>
                  <a:cubicBezTo>
                    <a:pt x="8485" y="31"/>
                    <a:pt x="8499" y="31"/>
                    <a:pt x="8515" y="31"/>
                  </a:cubicBezTo>
                  <a:lnTo>
                    <a:pt x="8509" y="31"/>
                  </a:lnTo>
                  <a:lnTo>
                    <a:pt x="8545" y="33"/>
                  </a:lnTo>
                  <a:cubicBezTo>
                    <a:pt x="8514" y="35"/>
                    <a:pt x="8483" y="32"/>
                    <a:pt x="8452" y="34"/>
                  </a:cubicBezTo>
                  <a:lnTo>
                    <a:pt x="8449" y="36"/>
                  </a:lnTo>
                  <a:cubicBezTo>
                    <a:pt x="8425" y="36"/>
                    <a:pt x="8392" y="36"/>
                    <a:pt x="8377" y="37"/>
                  </a:cubicBezTo>
                  <a:cubicBezTo>
                    <a:pt x="8414" y="38"/>
                    <a:pt x="8422" y="37"/>
                    <a:pt x="8463" y="37"/>
                  </a:cubicBezTo>
                  <a:cubicBezTo>
                    <a:pt x="8469" y="39"/>
                    <a:pt x="8440" y="39"/>
                    <a:pt x="8435" y="39"/>
                  </a:cubicBezTo>
                  <a:lnTo>
                    <a:pt x="8441" y="38"/>
                  </a:lnTo>
                  <a:cubicBezTo>
                    <a:pt x="8392" y="36"/>
                    <a:pt x="8368" y="40"/>
                    <a:pt x="8307" y="39"/>
                  </a:cubicBezTo>
                  <a:cubicBezTo>
                    <a:pt x="8297" y="39"/>
                    <a:pt x="8303" y="39"/>
                    <a:pt x="8305" y="38"/>
                  </a:cubicBezTo>
                  <a:cubicBezTo>
                    <a:pt x="8256" y="40"/>
                    <a:pt x="8207" y="37"/>
                    <a:pt x="8159" y="39"/>
                  </a:cubicBezTo>
                  <a:lnTo>
                    <a:pt x="8175" y="38"/>
                  </a:lnTo>
                  <a:lnTo>
                    <a:pt x="8013" y="42"/>
                  </a:lnTo>
                  <a:lnTo>
                    <a:pt x="8013" y="43"/>
                  </a:lnTo>
                  <a:cubicBezTo>
                    <a:pt x="8020" y="44"/>
                    <a:pt x="7996" y="44"/>
                    <a:pt x="7983" y="43"/>
                  </a:cubicBezTo>
                  <a:lnTo>
                    <a:pt x="7983" y="43"/>
                  </a:lnTo>
                  <a:lnTo>
                    <a:pt x="7895" y="45"/>
                  </a:lnTo>
                  <a:cubicBezTo>
                    <a:pt x="7903" y="46"/>
                    <a:pt x="7913" y="46"/>
                    <a:pt x="7925" y="47"/>
                  </a:cubicBezTo>
                  <a:cubicBezTo>
                    <a:pt x="7935" y="46"/>
                    <a:pt x="7994" y="47"/>
                    <a:pt x="7986" y="45"/>
                  </a:cubicBezTo>
                  <a:cubicBezTo>
                    <a:pt x="8013" y="46"/>
                    <a:pt x="8057" y="44"/>
                    <a:pt x="8077" y="45"/>
                  </a:cubicBezTo>
                  <a:cubicBezTo>
                    <a:pt x="8041" y="44"/>
                    <a:pt x="8102" y="43"/>
                    <a:pt x="8109" y="42"/>
                  </a:cubicBezTo>
                  <a:cubicBezTo>
                    <a:pt x="8121" y="44"/>
                    <a:pt x="8163" y="42"/>
                    <a:pt x="8158" y="44"/>
                  </a:cubicBezTo>
                  <a:cubicBezTo>
                    <a:pt x="8165" y="45"/>
                    <a:pt x="8140" y="43"/>
                    <a:pt x="8125" y="44"/>
                  </a:cubicBezTo>
                  <a:cubicBezTo>
                    <a:pt x="8086" y="46"/>
                    <a:pt x="8194" y="46"/>
                    <a:pt x="8147" y="47"/>
                  </a:cubicBezTo>
                  <a:cubicBezTo>
                    <a:pt x="8207" y="46"/>
                    <a:pt x="8287" y="47"/>
                    <a:pt x="8349" y="46"/>
                  </a:cubicBezTo>
                  <a:lnTo>
                    <a:pt x="8314" y="45"/>
                  </a:lnTo>
                  <a:cubicBezTo>
                    <a:pt x="8342" y="46"/>
                    <a:pt x="8408" y="46"/>
                    <a:pt x="8413" y="47"/>
                  </a:cubicBezTo>
                  <a:lnTo>
                    <a:pt x="8342" y="47"/>
                  </a:lnTo>
                  <a:cubicBezTo>
                    <a:pt x="8340" y="49"/>
                    <a:pt x="8405" y="47"/>
                    <a:pt x="8408" y="48"/>
                  </a:cubicBezTo>
                  <a:lnTo>
                    <a:pt x="8484" y="45"/>
                  </a:lnTo>
                  <a:lnTo>
                    <a:pt x="8451" y="45"/>
                  </a:lnTo>
                  <a:cubicBezTo>
                    <a:pt x="8472" y="44"/>
                    <a:pt x="8542" y="46"/>
                    <a:pt x="8594" y="47"/>
                  </a:cubicBezTo>
                  <a:cubicBezTo>
                    <a:pt x="8564" y="49"/>
                    <a:pt x="8516" y="46"/>
                    <a:pt x="8461" y="47"/>
                  </a:cubicBezTo>
                  <a:cubicBezTo>
                    <a:pt x="8421" y="48"/>
                    <a:pt x="8485" y="50"/>
                    <a:pt x="8448" y="50"/>
                  </a:cubicBezTo>
                  <a:cubicBezTo>
                    <a:pt x="8458" y="51"/>
                    <a:pt x="8482" y="51"/>
                    <a:pt x="8494" y="50"/>
                  </a:cubicBezTo>
                  <a:lnTo>
                    <a:pt x="8509" y="51"/>
                  </a:lnTo>
                  <a:cubicBezTo>
                    <a:pt x="8475" y="53"/>
                    <a:pt x="8400" y="52"/>
                    <a:pt x="8350" y="54"/>
                  </a:cubicBezTo>
                  <a:cubicBezTo>
                    <a:pt x="8355" y="54"/>
                    <a:pt x="8359" y="54"/>
                    <a:pt x="8360" y="54"/>
                  </a:cubicBezTo>
                  <a:cubicBezTo>
                    <a:pt x="8321" y="52"/>
                    <a:pt x="8282" y="52"/>
                    <a:pt x="8245" y="52"/>
                  </a:cubicBezTo>
                  <a:cubicBezTo>
                    <a:pt x="8265" y="53"/>
                    <a:pt x="8273" y="53"/>
                    <a:pt x="8284" y="53"/>
                  </a:cubicBezTo>
                  <a:cubicBezTo>
                    <a:pt x="8285" y="53"/>
                    <a:pt x="8250" y="53"/>
                    <a:pt x="8236" y="54"/>
                  </a:cubicBezTo>
                  <a:cubicBezTo>
                    <a:pt x="8271" y="55"/>
                    <a:pt x="8243" y="56"/>
                    <a:pt x="8265" y="56"/>
                  </a:cubicBezTo>
                  <a:cubicBezTo>
                    <a:pt x="8242" y="57"/>
                    <a:pt x="8224" y="56"/>
                    <a:pt x="8196" y="56"/>
                  </a:cubicBezTo>
                  <a:cubicBezTo>
                    <a:pt x="8182" y="55"/>
                    <a:pt x="8208" y="55"/>
                    <a:pt x="8205" y="53"/>
                  </a:cubicBezTo>
                  <a:cubicBezTo>
                    <a:pt x="8177" y="54"/>
                    <a:pt x="8164" y="51"/>
                    <a:pt x="8122" y="52"/>
                  </a:cubicBezTo>
                  <a:cubicBezTo>
                    <a:pt x="8177" y="53"/>
                    <a:pt x="8107" y="55"/>
                    <a:pt x="8088" y="56"/>
                  </a:cubicBezTo>
                  <a:lnTo>
                    <a:pt x="8097" y="56"/>
                  </a:lnTo>
                  <a:cubicBezTo>
                    <a:pt x="8080" y="57"/>
                    <a:pt x="8065" y="57"/>
                    <a:pt x="8053" y="56"/>
                  </a:cubicBezTo>
                  <a:cubicBezTo>
                    <a:pt x="8075" y="55"/>
                    <a:pt x="8097" y="56"/>
                    <a:pt x="8091" y="54"/>
                  </a:cubicBezTo>
                  <a:cubicBezTo>
                    <a:pt x="8076" y="54"/>
                    <a:pt x="8061" y="54"/>
                    <a:pt x="8044" y="54"/>
                  </a:cubicBezTo>
                  <a:lnTo>
                    <a:pt x="8059" y="53"/>
                  </a:lnTo>
                  <a:lnTo>
                    <a:pt x="7985" y="53"/>
                  </a:lnTo>
                  <a:cubicBezTo>
                    <a:pt x="7973" y="55"/>
                    <a:pt x="7953" y="56"/>
                    <a:pt x="7943" y="58"/>
                  </a:cubicBezTo>
                  <a:cubicBezTo>
                    <a:pt x="7925" y="57"/>
                    <a:pt x="7900" y="58"/>
                    <a:pt x="7883" y="58"/>
                  </a:cubicBezTo>
                  <a:lnTo>
                    <a:pt x="7891" y="58"/>
                  </a:lnTo>
                  <a:cubicBezTo>
                    <a:pt x="7858" y="56"/>
                    <a:pt x="7785" y="57"/>
                    <a:pt x="7779" y="58"/>
                  </a:cubicBezTo>
                  <a:cubicBezTo>
                    <a:pt x="7755" y="57"/>
                    <a:pt x="7945" y="51"/>
                    <a:pt x="7779" y="52"/>
                  </a:cubicBezTo>
                  <a:cubicBezTo>
                    <a:pt x="7715" y="51"/>
                    <a:pt x="7739" y="55"/>
                    <a:pt x="7703" y="57"/>
                  </a:cubicBezTo>
                  <a:cubicBezTo>
                    <a:pt x="7703" y="57"/>
                    <a:pt x="7705" y="56"/>
                    <a:pt x="7702" y="56"/>
                  </a:cubicBezTo>
                  <a:cubicBezTo>
                    <a:pt x="7674" y="55"/>
                    <a:pt x="7671" y="57"/>
                    <a:pt x="7648" y="57"/>
                  </a:cubicBezTo>
                  <a:cubicBezTo>
                    <a:pt x="7665" y="58"/>
                    <a:pt x="7689" y="58"/>
                    <a:pt x="7697" y="58"/>
                  </a:cubicBezTo>
                  <a:cubicBezTo>
                    <a:pt x="7688" y="59"/>
                    <a:pt x="7639" y="57"/>
                    <a:pt x="7618" y="59"/>
                  </a:cubicBezTo>
                  <a:cubicBezTo>
                    <a:pt x="7646" y="56"/>
                    <a:pt x="7565" y="57"/>
                    <a:pt x="7586" y="56"/>
                  </a:cubicBezTo>
                  <a:cubicBezTo>
                    <a:pt x="7531" y="54"/>
                    <a:pt x="7472" y="56"/>
                    <a:pt x="7443" y="58"/>
                  </a:cubicBezTo>
                  <a:cubicBezTo>
                    <a:pt x="7406" y="55"/>
                    <a:pt x="7378" y="58"/>
                    <a:pt x="7317" y="56"/>
                  </a:cubicBezTo>
                  <a:cubicBezTo>
                    <a:pt x="7327" y="56"/>
                    <a:pt x="7343" y="56"/>
                    <a:pt x="7356" y="56"/>
                  </a:cubicBezTo>
                  <a:cubicBezTo>
                    <a:pt x="7391" y="55"/>
                    <a:pt x="7294" y="55"/>
                    <a:pt x="7347" y="54"/>
                  </a:cubicBezTo>
                  <a:cubicBezTo>
                    <a:pt x="7335" y="54"/>
                    <a:pt x="7346" y="55"/>
                    <a:pt x="7358" y="54"/>
                  </a:cubicBezTo>
                  <a:cubicBezTo>
                    <a:pt x="7378" y="54"/>
                    <a:pt x="7397" y="53"/>
                    <a:pt x="7392" y="52"/>
                  </a:cubicBezTo>
                  <a:lnTo>
                    <a:pt x="7343" y="51"/>
                  </a:lnTo>
                  <a:lnTo>
                    <a:pt x="7360" y="50"/>
                  </a:lnTo>
                  <a:lnTo>
                    <a:pt x="7285" y="47"/>
                  </a:lnTo>
                  <a:cubicBezTo>
                    <a:pt x="7283" y="48"/>
                    <a:pt x="7290" y="48"/>
                    <a:pt x="7294" y="49"/>
                  </a:cubicBezTo>
                  <a:cubicBezTo>
                    <a:pt x="7207" y="47"/>
                    <a:pt x="7107" y="48"/>
                    <a:pt x="7031" y="48"/>
                  </a:cubicBezTo>
                  <a:cubicBezTo>
                    <a:pt x="7017" y="53"/>
                    <a:pt x="6844" y="50"/>
                    <a:pt x="6782" y="53"/>
                  </a:cubicBezTo>
                  <a:cubicBezTo>
                    <a:pt x="6799" y="52"/>
                    <a:pt x="6808" y="49"/>
                    <a:pt x="6798" y="48"/>
                  </a:cubicBezTo>
                  <a:cubicBezTo>
                    <a:pt x="6811" y="47"/>
                    <a:pt x="6840" y="45"/>
                    <a:pt x="6871" y="46"/>
                  </a:cubicBezTo>
                  <a:cubicBezTo>
                    <a:pt x="6876" y="47"/>
                    <a:pt x="6914" y="48"/>
                    <a:pt x="6889" y="49"/>
                  </a:cubicBezTo>
                  <a:cubicBezTo>
                    <a:pt x="6975" y="48"/>
                    <a:pt x="6878" y="46"/>
                    <a:pt x="6903" y="44"/>
                  </a:cubicBezTo>
                  <a:cubicBezTo>
                    <a:pt x="6808" y="44"/>
                    <a:pt x="6752" y="48"/>
                    <a:pt x="6692" y="49"/>
                  </a:cubicBezTo>
                  <a:lnTo>
                    <a:pt x="6690" y="48"/>
                  </a:lnTo>
                  <a:lnTo>
                    <a:pt x="6645" y="49"/>
                  </a:lnTo>
                  <a:cubicBezTo>
                    <a:pt x="6682" y="50"/>
                    <a:pt x="6680" y="53"/>
                    <a:pt x="6632" y="52"/>
                  </a:cubicBezTo>
                  <a:lnTo>
                    <a:pt x="6638" y="52"/>
                  </a:lnTo>
                  <a:cubicBezTo>
                    <a:pt x="6611" y="50"/>
                    <a:pt x="6554" y="52"/>
                    <a:pt x="6511" y="51"/>
                  </a:cubicBezTo>
                  <a:lnTo>
                    <a:pt x="6483" y="53"/>
                  </a:lnTo>
                  <a:cubicBezTo>
                    <a:pt x="6440" y="53"/>
                    <a:pt x="6438" y="50"/>
                    <a:pt x="6424" y="48"/>
                  </a:cubicBezTo>
                  <a:cubicBezTo>
                    <a:pt x="6357" y="47"/>
                    <a:pt x="6319" y="50"/>
                    <a:pt x="6271" y="52"/>
                  </a:cubicBezTo>
                  <a:cubicBezTo>
                    <a:pt x="6250" y="50"/>
                    <a:pt x="6150" y="50"/>
                    <a:pt x="6203" y="48"/>
                  </a:cubicBezTo>
                  <a:cubicBezTo>
                    <a:pt x="6142" y="49"/>
                    <a:pt x="6154" y="57"/>
                    <a:pt x="6051" y="53"/>
                  </a:cubicBezTo>
                  <a:lnTo>
                    <a:pt x="6078" y="51"/>
                  </a:lnTo>
                  <a:cubicBezTo>
                    <a:pt x="5979" y="52"/>
                    <a:pt x="5838" y="54"/>
                    <a:pt x="5792" y="53"/>
                  </a:cubicBezTo>
                  <a:cubicBezTo>
                    <a:pt x="5829" y="48"/>
                    <a:pt x="5669" y="48"/>
                    <a:pt x="5651" y="43"/>
                  </a:cubicBezTo>
                  <a:cubicBezTo>
                    <a:pt x="5656" y="44"/>
                    <a:pt x="5619" y="44"/>
                    <a:pt x="5613" y="45"/>
                  </a:cubicBezTo>
                  <a:cubicBezTo>
                    <a:pt x="5605" y="44"/>
                    <a:pt x="5592" y="44"/>
                    <a:pt x="5577" y="45"/>
                  </a:cubicBezTo>
                  <a:cubicBezTo>
                    <a:pt x="5616" y="46"/>
                    <a:pt x="5550" y="50"/>
                    <a:pt x="5624" y="48"/>
                  </a:cubicBezTo>
                  <a:cubicBezTo>
                    <a:pt x="5587" y="51"/>
                    <a:pt x="5539" y="54"/>
                    <a:pt x="5457" y="54"/>
                  </a:cubicBezTo>
                  <a:lnTo>
                    <a:pt x="5458" y="52"/>
                  </a:lnTo>
                  <a:lnTo>
                    <a:pt x="5523" y="52"/>
                  </a:lnTo>
                  <a:cubicBezTo>
                    <a:pt x="5516" y="51"/>
                    <a:pt x="5549" y="51"/>
                    <a:pt x="5563" y="50"/>
                  </a:cubicBezTo>
                  <a:cubicBezTo>
                    <a:pt x="5443" y="49"/>
                    <a:pt x="5579" y="45"/>
                    <a:pt x="5456" y="46"/>
                  </a:cubicBezTo>
                  <a:cubicBezTo>
                    <a:pt x="5444" y="47"/>
                    <a:pt x="5452" y="46"/>
                    <a:pt x="5420" y="47"/>
                  </a:cubicBezTo>
                  <a:cubicBezTo>
                    <a:pt x="5435" y="47"/>
                    <a:pt x="5437" y="46"/>
                    <a:pt x="5413" y="45"/>
                  </a:cubicBezTo>
                  <a:lnTo>
                    <a:pt x="5390" y="47"/>
                  </a:lnTo>
                  <a:cubicBezTo>
                    <a:pt x="5347" y="44"/>
                    <a:pt x="5461" y="45"/>
                    <a:pt x="5424" y="42"/>
                  </a:cubicBezTo>
                  <a:cubicBezTo>
                    <a:pt x="5472" y="41"/>
                    <a:pt x="5554" y="40"/>
                    <a:pt x="5539" y="37"/>
                  </a:cubicBezTo>
                  <a:cubicBezTo>
                    <a:pt x="5461" y="36"/>
                    <a:pt x="5469" y="42"/>
                    <a:pt x="5388" y="41"/>
                  </a:cubicBezTo>
                  <a:lnTo>
                    <a:pt x="5379" y="40"/>
                  </a:lnTo>
                  <a:cubicBezTo>
                    <a:pt x="5351" y="41"/>
                    <a:pt x="5346" y="43"/>
                    <a:pt x="5330" y="44"/>
                  </a:cubicBezTo>
                  <a:cubicBezTo>
                    <a:pt x="5329" y="43"/>
                    <a:pt x="5322" y="43"/>
                    <a:pt x="5303" y="42"/>
                  </a:cubicBezTo>
                  <a:cubicBezTo>
                    <a:pt x="5255" y="45"/>
                    <a:pt x="5223" y="46"/>
                    <a:pt x="5179" y="49"/>
                  </a:cubicBezTo>
                  <a:cubicBezTo>
                    <a:pt x="5297" y="46"/>
                    <a:pt x="5280" y="51"/>
                    <a:pt x="5402" y="49"/>
                  </a:cubicBezTo>
                  <a:cubicBezTo>
                    <a:pt x="5383" y="49"/>
                    <a:pt x="5297" y="50"/>
                    <a:pt x="5292" y="53"/>
                  </a:cubicBezTo>
                  <a:lnTo>
                    <a:pt x="5293" y="51"/>
                  </a:lnTo>
                  <a:cubicBezTo>
                    <a:pt x="5253" y="52"/>
                    <a:pt x="5214" y="53"/>
                    <a:pt x="5164" y="53"/>
                  </a:cubicBezTo>
                  <a:lnTo>
                    <a:pt x="5194" y="51"/>
                  </a:lnTo>
                  <a:cubicBezTo>
                    <a:pt x="5128" y="53"/>
                    <a:pt x="5084" y="48"/>
                    <a:pt x="5032" y="52"/>
                  </a:cubicBezTo>
                  <a:cubicBezTo>
                    <a:pt x="5051" y="52"/>
                    <a:pt x="5065" y="52"/>
                    <a:pt x="5077" y="52"/>
                  </a:cubicBezTo>
                  <a:cubicBezTo>
                    <a:pt x="5043" y="53"/>
                    <a:pt x="5000" y="52"/>
                    <a:pt x="4963" y="52"/>
                  </a:cubicBezTo>
                  <a:lnTo>
                    <a:pt x="4887" y="56"/>
                  </a:lnTo>
                  <a:cubicBezTo>
                    <a:pt x="4887" y="55"/>
                    <a:pt x="4839" y="55"/>
                    <a:pt x="4862" y="53"/>
                  </a:cubicBezTo>
                  <a:cubicBezTo>
                    <a:pt x="4807" y="51"/>
                    <a:pt x="4781" y="55"/>
                    <a:pt x="4749" y="55"/>
                  </a:cubicBezTo>
                  <a:cubicBezTo>
                    <a:pt x="4693" y="53"/>
                    <a:pt x="4798" y="54"/>
                    <a:pt x="4804" y="51"/>
                  </a:cubicBezTo>
                  <a:cubicBezTo>
                    <a:pt x="4726" y="50"/>
                    <a:pt x="4644" y="51"/>
                    <a:pt x="4600" y="53"/>
                  </a:cubicBezTo>
                  <a:cubicBezTo>
                    <a:pt x="4616" y="54"/>
                    <a:pt x="4623" y="54"/>
                    <a:pt x="4623" y="55"/>
                  </a:cubicBezTo>
                  <a:cubicBezTo>
                    <a:pt x="4620" y="54"/>
                    <a:pt x="4589" y="54"/>
                    <a:pt x="4572" y="54"/>
                  </a:cubicBezTo>
                  <a:lnTo>
                    <a:pt x="4560" y="55"/>
                  </a:lnTo>
                  <a:cubicBezTo>
                    <a:pt x="4530" y="55"/>
                    <a:pt x="4535" y="54"/>
                    <a:pt x="4559" y="53"/>
                  </a:cubicBezTo>
                  <a:cubicBezTo>
                    <a:pt x="4532" y="52"/>
                    <a:pt x="4498" y="55"/>
                    <a:pt x="4470" y="53"/>
                  </a:cubicBezTo>
                  <a:cubicBezTo>
                    <a:pt x="4517" y="52"/>
                    <a:pt x="4578" y="53"/>
                    <a:pt x="4602" y="52"/>
                  </a:cubicBezTo>
                  <a:cubicBezTo>
                    <a:pt x="4503" y="53"/>
                    <a:pt x="4503" y="48"/>
                    <a:pt x="4377" y="50"/>
                  </a:cubicBezTo>
                  <a:cubicBezTo>
                    <a:pt x="4375" y="49"/>
                    <a:pt x="4397" y="48"/>
                    <a:pt x="4372" y="48"/>
                  </a:cubicBezTo>
                  <a:cubicBezTo>
                    <a:pt x="4316" y="48"/>
                    <a:pt x="4358" y="51"/>
                    <a:pt x="4340" y="52"/>
                  </a:cubicBezTo>
                  <a:cubicBezTo>
                    <a:pt x="4383" y="51"/>
                    <a:pt x="4404" y="52"/>
                    <a:pt x="4429" y="54"/>
                  </a:cubicBezTo>
                  <a:lnTo>
                    <a:pt x="4417" y="55"/>
                  </a:lnTo>
                  <a:cubicBezTo>
                    <a:pt x="4415" y="54"/>
                    <a:pt x="4388" y="54"/>
                    <a:pt x="4380" y="54"/>
                  </a:cubicBezTo>
                  <a:lnTo>
                    <a:pt x="4373" y="56"/>
                  </a:lnTo>
                  <a:cubicBezTo>
                    <a:pt x="4376" y="54"/>
                    <a:pt x="4333" y="52"/>
                    <a:pt x="4299" y="53"/>
                  </a:cubicBezTo>
                  <a:cubicBezTo>
                    <a:pt x="4333" y="54"/>
                    <a:pt x="4324" y="54"/>
                    <a:pt x="4334" y="57"/>
                  </a:cubicBezTo>
                  <a:cubicBezTo>
                    <a:pt x="4286" y="60"/>
                    <a:pt x="4279" y="55"/>
                    <a:pt x="4226" y="58"/>
                  </a:cubicBezTo>
                  <a:cubicBezTo>
                    <a:pt x="4230" y="57"/>
                    <a:pt x="4277" y="56"/>
                    <a:pt x="4236" y="56"/>
                  </a:cubicBezTo>
                  <a:cubicBezTo>
                    <a:pt x="4203" y="56"/>
                    <a:pt x="4207" y="57"/>
                    <a:pt x="4184" y="58"/>
                  </a:cubicBezTo>
                  <a:cubicBezTo>
                    <a:pt x="4210" y="56"/>
                    <a:pt x="4203" y="54"/>
                    <a:pt x="4231" y="52"/>
                  </a:cubicBezTo>
                  <a:cubicBezTo>
                    <a:pt x="4290" y="52"/>
                    <a:pt x="4255" y="52"/>
                    <a:pt x="4313" y="51"/>
                  </a:cubicBezTo>
                  <a:lnTo>
                    <a:pt x="4264" y="49"/>
                  </a:lnTo>
                  <a:cubicBezTo>
                    <a:pt x="4314" y="49"/>
                    <a:pt x="4301" y="47"/>
                    <a:pt x="4305" y="46"/>
                  </a:cubicBezTo>
                  <a:cubicBezTo>
                    <a:pt x="4218" y="44"/>
                    <a:pt x="4240" y="49"/>
                    <a:pt x="4184" y="49"/>
                  </a:cubicBezTo>
                  <a:cubicBezTo>
                    <a:pt x="4157" y="50"/>
                    <a:pt x="4236" y="49"/>
                    <a:pt x="4194" y="51"/>
                  </a:cubicBezTo>
                  <a:cubicBezTo>
                    <a:pt x="4142" y="50"/>
                    <a:pt x="4182" y="52"/>
                    <a:pt x="4124" y="53"/>
                  </a:cubicBezTo>
                  <a:lnTo>
                    <a:pt x="4134" y="52"/>
                  </a:lnTo>
                  <a:cubicBezTo>
                    <a:pt x="4116" y="51"/>
                    <a:pt x="4099" y="52"/>
                    <a:pt x="4078" y="53"/>
                  </a:cubicBezTo>
                  <a:cubicBezTo>
                    <a:pt x="4055" y="53"/>
                    <a:pt x="4104" y="60"/>
                    <a:pt x="4010" y="60"/>
                  </a:cubicBezTo>
                  <a:cubicBezTo>
                    <a:pt x="4015" y="60"/>
                    <a:pt x="4017" y="59"/>
                    <a:pt x="4017" y="59"/>
                  </a:cubicBezTo>
                  <a:lnTo>
                    <a:pt x="4108" y="41"/>
                  </a:lnTo>
                  <a:cubicBezTo>
                    <a:pt x="4013" y="41"/>
                    <a:pt x="3904" y="41"/>
                    <a:pt x="3795" y="40"/>
                  </a:cubicBezTo>
                  <a:cubicBezTo>
                    <a:pt x="3769" y="37"/>
                    <a:pt x="3873" y="37"/>
                    <a:pt x="3866" y="36"/>
                  </a:cubicBezTo>
                  <a:lnTo>
                    <a:pt x="3916" y="36"/>
                  </a:lnTo>
                  <a:cubicBezTo>
                    <a:pt x="3913" y="38"/>
                    <a:pt x="3812" y="37"/>
                    <a:pt x="3857" y="39"/>
                  </a:cubicBezTo>
                  <a:cubicBezTo>
                    <a:pt x="3945" y="38"/>
                    <a:pt x="3985" y="40"/>
                    <a:pt x="4068" y="37"/>
                  </a:cubicBezTo>
                  <a:cubicBezTo>
                    <a:pt x="4042" y="33"/>
                    <a:pt x="3958" y="37"/>
                    <a:pt x="3904" y="35"/>
                  </a:cubicBezTo>
                  <a:cubicBezTo>
                    <a:pt x="3927" y="35"/>
                    <a:pt x="3946" y="35"/>
                    <a:pt x="3965" y="34"/>
                  </a:cubicBezTo>
                  <a:lnTo>
                    <a:pt x="3801" y="33"/>
                  </a:lnTo>
                  <a:lnTo>
                    <a:pt x="3788" y="34"/>
                  </a:lnTo>
                  <a:lnTo>
                    <a:pt x="3858" y="34"/>
                  </a:lnTo>
                  <a:cubicBezTo>
                    <a:pt x="3806" y="34"/>
                    <a:pt x="3762" y="36"/>
                    <a:pt x="3758" y="39"/>
                  </a:cubicBezTo>
                  <a:lnTo>
                    <a:pt x="3768" y="39"/>
                  </a:lnTo>
                  <a:lnTo>
                    <a:pt x="3749" y="40"/>
                  </a:lnTo>
                  <a:lnTo>
                    <a:pt x="3713" y="3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</a:endParaRPr>
            </a:p>
          </p:txBody>
        </p:sp>
        <p:sp>
          <p:nvSpPr>
            <p:cNvPr id="64" name="任意多边形 64"/>
            <p:cNvSpPr>
              <a:spLocks/>
            </p:cNvSpPr>
            <p:nvPr/>
          </p:nvSpPr>
          <p:spPr bwMode="invGray">
            <a:xfrm>
              <a:off x="12117388" y="2779713"/>
              <a:ext cx="127000" cy="4762"/>
            </a:xfrm>
            <a:custGeom>
              <a:avLst/>
              <a:gdLst>
                <a:gd name="T0" fmla="*/ 19 w 66"/>
                <a:gd name="T1" fmla="*/ 2 h 2"/>
                <a:gd name="T2" fmla="*/ 19 w 66"/>
                <a:gd name="T3" fmla="*/ 2 h 2"/>
                <a:gd name="T4" fmla="*/ 60 w 66"/>
                <a:gd name="T5" fmla="*/ 0 h 2"/>
                <a:gd name="T6" fmla="*/ 19 w 66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" h="2">
                  <a:moveTo>
                    <a:pt x="19" y="2"/>
                  </a:moveTo>
                  <a:lnTo>
                    <a:pt x="19" y="2"/>
                  </a:lnTo>
                  <a:cubicBezTo>
                    <a:pt x="33" y="2"/>
                    <a:pt x="66" y="2"/>
                    <a:pt x="60" y="0"/>
                  </a:cubicBezTo>
                  <a:cubicBezTo>
                    <a:pt x="60" y="2"/>
                    <a:pt x="0" y="0"/>
                    <a:pt x="19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</a:endParaRPr>
            </a:p>
          </p:txBody>
        </p:sp>
        <p:sp>
          <p:nvSpPr>
            <p:cNvPr id="65" name="任意多边形 65"/>
            <p:cNvSpPr>
              <a:spLocks/>
            </p:cNvSpPr>
            <p:nvPr/>
          </p:nvSpPr>
          <p:spPr bwMode="invGray">
            <a:xfrm>
              <a:off x="12182475" y="2787650"/>
              <a:ext cx="79375" cy="1587"/>
            </a:xfrm>
            <a:custGeom>
              <a:avLst/>
              <a:gdLst>
                <a:gd name="T0" fmla="*/ 25 w 41"/>
                <a:gd name="T1" fmla="*/ 1 h 1"/>
                <a:gd name="T2" fmla="*/ 25 w 41"/>
                <a:gd name="T3" fmla="*/ 1 h 1"/>
                <a:gd name="T4" fmla="*/ 41 w 41"/>
                <a:gd name="T5" fmla="*/ 0 h 1"/>
                <a:gd name="T6" fmla="*/ 0 w 41"/>
                <a:gd name="T7" fmla="*/ 0 h 1"/>
                <a:gd name="T8" fmla="*/ 25 w 4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">
                  <a:moveTo>
                    <a:pt x="25" y="1"/>
                  </a:moveTo>
                  <a:lnTo>
                    <a:pt x="25" y="1"/>
                  </a:lnTo>
                  <a:cubicBezTo>
                    <a:pt x="27" y="1"/>
                    <a:pt x="26" y="0"/>
                    <a:pt x="41" y="0"/>
                  </a:cubicBezTo>
                  <a:lnTo>
                    <a:pt x="0" y="0"/>
                  </a:lnTo>
                  <a:lnTo>
                    <a:pt x="25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</a:endParaRPr>
            </a:p>
          </p:txBody>
        </p:sp>
        <p:sp>
          <p:nvSpPr>
            <p:cNvPr id="66" name="任意多边形 66"/>
            <p:cNvSpPr>
              <a:spLocks/>
            </p:cNvSpPr>
            <p:nvPr/>
          </p:nvSpPr>
          <p:spPr bwMode="invGray">
            <a:xfrm>
              <a:off x="12307888" y="2809875"/>
              <a:ext cx="249238" cy="15875"/>
            </a:xfrm>
            <a:custGeom>
              <a:avLst/>
              <a:gdLst>
                <a:gd name="T0" fmla="*/ 2 w 130"/>
                <a:gd name="T1" fmla="*/ 3 h 7"/>
                <a:gd name="T2" fmla="*/ 2 w 130"/>
                <a:gd name="T3" fmla="*/ 3 h 7"/>
                <a:gd name="T4" fmla="*/ 70 w 130"/>
                <a:gd name="T5" fmla="*/ 2 h 7"/>
                <a:gd name="T6" fmla="*/ 0 w 130"/>
                <a:gd name="T7" fmla="*/ 6 h 7"/>
                <a:gd name="T8" fmla="*/ 130 w 130"/>
                <a:gd name="T9" fmla="*/ 4 h 7"/>
                <a:gd name="T10" fmla="*/ 2 w 130"/>
                <a:gd name="T11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7">
                  <a:moveTo>
                    <a:pt x="2" y="3"/>
                  </a:moveTo>
                  <a:lnTo>
                    <a:pt x="2" y="3"/>
                  </a:lnTo>
                  <a:cubicBezTo>
                    <a:pt x="23" y="2"/>
                    <a:pt x="37" y="1"/>
                    <a:pt x="70" y="2"/>
                  </a:cubicBezTo>
                  <a:cubicBezTo>
                    <a:pt x="82" y="6"/>
                    <a:pt x="15" y="2"/>
                    <a:pt x="0" y="6"/>
                  </a:cubicBezTo>
                  <a:cubicBezTo>
                    <a:pt x="61" y="7"/>
                    <a:pt x="80" y="4"/>
                    <a:pt x="130" y="4"/>
                  </a:cubicBezTo>
                  <a:cubicBezTo>
                    <a:pt x="106" y="2"/>
                    <a:pt x="4" y="0"/>
                    <a:pt x="2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</a:endParaRPr>
            </a:p>
          </p:txBody>
        </p:sp>
        <p:sp>
          <p:nvSpPr>
            <p:cNvPr id="67" name="任意多边形 67"/>
            <p:cNvSpPr>
              <a:spLocks/>
            </p:cNvSpPr>
            <p:nvPr/>
          </p:nvSpPr>
          <p:spPr bwMode="invGray">
            <a:xfrm>
              <a:off x="12252325" y="2825750"/>
              <a:ext cx="73025" cy="1587"/>
            </a:xfrm>
            <a:custGeom>
              <a:avLst/>
              <a:gdLst>
                <a:gd name="T0" fmla="*/ 4 w 38"/>
                <a:gd name="T1" fmla="*/ 1 h 1"/>
                <a:gd name="T2" fmla="*/ 4 w 38"/>
                <a:gd name="T3" fmla="*/ 1 h 1"/>
                <a:gd name="T4" fmla="*/ 38 w 38"/>
                <a:gd name="T5" fmla="*/ 0 h 1"/>
                <a:gd name="T6" fmla="*/ 34 w 38"/>
                <a:gd name="T7" fmla="*/ 0 h 1"/>
                <a:gd name="T8" fmla="*/ 0 w 38"/>
                <a:gd name="T9" fmla="*/ 1 h 1"/>
                <a:gd name="T10" fmla="*/ 4 w 38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1">
                  <a:moveTo>
                    <a:pt x="4" y="1"/>
                  </a:moveTo>
                  <a:lnTo>
                    <a:pt x="4" y="1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</a:endParaRPr>
            </a:p>
          </p:txBody>
        </p:sp>
        <p:sp>
          <p:nvSpPr>
            <p:cNvPr id="68" name="任意多边形 68"/>
            <p:cNvSpPr>
              <a:spLocks/>
            </p:cNvSpPr>
            <p:nvPr/>
          </p:nvSpPr>
          <p:spPr bwMode="invGray">
            <a:xfrm>
              <a:off x="10779125" y="2733675"/>
              <a:ext cx="66675" cy="4762"/>
            </a:xfrm>
            <a:custGeom>
              <a:avLst/>
              <a:gdLst>
                <a:gd name="T0" fmla="*/ 35 w 35"/>
                <a:gd name="T1" fmla="*/ 2 h 2"/>
                <a:gd name="T2" fmla="*/ 35 w 35"/>
                <a:gd name="T3" fmla="*/ 2 h 2"/>
                <a:gd name="T4" fmla="*/ 0 w 35"/>
                <a:gd name="T5" fmla="*/ 2 h 2"/>
                <a:gd name="T6" fmla="*/ 35 w 35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2">
                  <a:moveTo>
                    <a:pt x="35" y="2"/>
                  </a:moveTo>
                  <a:lnTo>
                    <a:pt x="35" y="2"/>
                  </a:lnTo>
                  <a:cubicBezTo>
                    <a:pt x="32" y="0"/>
                    <a:pt x="11" y="1"/>
                    <a:pt x="0" y="2"/>
                  </a:cubicBezTo>
                  <a:cubicBezTo>
                    <a:pt x="9" y="2"/>
                    <a:pt x="22" y="2"/>
                    <a:pt x="3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</a:endParaRPr>
            </a:p>
          </p:txBody>
        </p:sp>
        <p:sp>
          <p:nvSpPr>
            <p:cNvPr id="69" name="任意多边形 69"/>
            <p:cNvSpPr>
              <a:spLocks/>
            </p:cNvSpPr>
            <p:nvPr/>
          </p:nvSpPr>
          <p:spPr bwMode="invGray">
            <a:xfrm>
              <a:off x="-2471738" y="2738438"/>
              <a:ext cx="496888" cy="1587"/>
            </a:xfrm>
            <a:custGeom>
              <a:avLst/>
              <a:gdLst>
                <a:gd name="T0" fmla="*/ 259 w 259"/>
                <a:gd name="T1" fmla="*/ 0 h 1"/>
                <a:gd name="T2" fmla="*/ 259 w 259"/>
                <a:gd name="T3" fmla="*/ 0 h 1"/>
                <a:gd name="T4" fmla="*/ 0 w 259"/>
                <a:gd name="T5" fmla="*/ 1 h 1"/>
                <a:gd name="T6" fmla="*/ 259 w 25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9" h="1">
                  <a:moveTo>
                    <a:pt x="259" y="0"/>
                  </a:moveTo>
                  <a:lnTo>
                    <a:pt x="259" y="0"/>
                  </a:lnTo>
                  <a:lnTo>
                    <a:pt x="0" y="1"/>
                  </a:lnTo>
                  <a:lnTo>
                    <a:pt x="2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</a:endParaRPr>
            </a:p>
          </p:txBody>
        </p:sp>
        <p:sp>
          <p:nvSpPr>
            <p:cNvPr id="70" name="任意多边形 70"/>
            <p:cNvSpPr>
              <a:spLocks/>
            </p:cNvSpPr>
            <p:nvPr/>
          </p:nvSpPr>
          <p:spPr bwMode="invGray">
            <a:xfrm>
              <a:off x="9136063" y="2735263"/>
              <a:ext cx="387350" cy="14287"/>
            </a:xfrm>
            <a:custGeom>
              <a:avLst/>
              <a:gdLst>
                <a:gd name="T0" fmla="*/ 30 w 202"/>
                <a:gd name="T1" fmla="*/ 6 h 6"/>
                <a:gd name="T2" fmla="*/ 30 w 202"/>
                <a:gd name="T3" fmla="*/ 6 h 6"/>
                <a:gd name="T4" fmla="*/ 202 w 202"/>
                <a:gd name="T5" fmla="*/ 3 h 6"/>
                <a:gd name="T6" fmla="*/ 0 w 202"/>
                <a:gd name="T7" fmla="*/ 3 h 6"/>
                <a:gd name="T8" fmla="*/ 30 w 20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6">
                  <a:moveTo>
                    <a:pt x="30" y="6"/>
                  </a:moveTo>
                  <a:lnTo>
                    <a:pt x="30" y="6"/>
                  </a:lnTo>
                  <a:cubicBezTo>
                    <a:pt x="100" y="5"/>
                    <a:pt x="131" y="3"/>
                    <a:pt x="202" y="3"/>
                  </a:cubicBezTo>
                  <a:cubicBezTo>
                    <a:pt x="109" y="0"/>
                    <a:pt x="79" y="6"/>
                    <a:pt x="0" y="3"/>
                  </a:cubicBezTo>
                  <a:lnTo>
                    <a:pt x="30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</a:endParaRPr>
            </a:p>
          </p:txBody>
        </p:sp>
        <p:sp>
          <p:nvSpPr>
            <p:cNvPr id="71" name="任意多边形 71"/>
            <p:cNvSpPr>
              <a:spLocks/>
            </p:cNvSpPr>
            <p:nvPr/>
          </p:nvSpPr>
          <p:spPr bwMode="invGray">
            <a:xfrm>
              <a:off x="9139238" y="2725738"/>
              <a:ext cx="142875" cy="9525"/>
            </a:xfrm>
            <a:custGeom>
              <a:avLst/>
              <a:gdLst>
                <a:gd name="T0" fmla="*/ 54 w 75"/>
                <a:gd name="T1" fmla="*/ 0 h 4"/>
                <a:gd name="T2" fmla="*/ 54 w 75"/>
                <a:gd name="T3" fmla="*/ 0 h 4"/>
                <a:gd name="T4" fmla="*/ 10 w 75"/>
                <a:gd name="T5" fmla="*/ 4 h 4"/>
                <a:gd name="T6" fmla="*/ 75 w 75"/>
                <a:gd name="T7" fmla="*/ 2 h 4"/>
                <a:gd name="T8" fmla="*/ 54 w 7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54" y="0"/>
                  </a:moveTo>
                  <a:lnTo>
                    <a:pt x="54" y="0"/>
                  </a:lnTo>
                  <a:cubicBezTo>
                    <a:pt x="65" y="2"/>
                    <a:pt x="0" y="3"/>
                    <a:pt x="10" y="4"/>
                  </a:cubicBezTo>
                  <a:cubicBezTo>
                    <a:pt x="57" y="4"/>
                    <a:pt x="32" y="2"/>
                    <a:pt x="75" y="2"/>
                  </a:cubicBezTo>
                  <a:lnTo>
                    <a:pt x="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</a:endParaRPr>
            </a:p>
          </p:txBody>
        </p:sp>
        <p:sp>
          <p:nvSpPr>
            <p:cNvPr id="72" name="任意多边形 72"/>
            <p:cNvSpPr>
              <a:spLocks/>
            </p:cNvSpPr>
            <p:nvPr/>
          </p:nvSpPr>
          <p:spPr bwMode="invGray">
            <a:xfrm>
              <a:off x="9805988" y="2817813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17 w 21"/>
                <a:gd name="T7" fmla="*/ 1 h 1"/>
                <a:gd name="T8" fmla="*/ 21 w 2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lnTo>
                    <a:pt x="17" y="1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</a:endParaRPr>
            </a:p>
          </p:txBody>
        </p:sp>
        <p:sp>
          <p:nvSpPr>
            <p:cNvPr id="73" name="任意多边形 73"/>
            <p:cNvSpPr>
              <a:spLocks/>
            </p:cNvSpPr>
            <p:nvPr/>
          </p:nvSpPr>
          <p:spPr bwMode="invGray">
            <a:xfrm>
              <a:off x="8580438" y="2725738"/>
              <a:ext cx="66675" cy="3175"/>
            </a:xfrm>
            <a:custGeom>
              <a:avLst/>
              <a:gdLst>
                <a:gd name="T0" fmla="*/ 27 w 35"/>
                <a:gd name="T1" fmla="*/ 1 h 1"/>
                <a:gd name="T2" fmla="*/ 27 w 35"/>
                <a:gd name="T3" fmla="*/ 1 h 1"/>
                <a:gd name="T4" fmla="*/ 35 w 35"/>
                <a:gd name="T5" fmla="*/ 1 h 1"/>
                <a:gd name="T6" fmla="*/ 0 w 35"/>
                <a:gd name="T7" fmla="*/ 0 h 1"/>
                <a:gd name="T8" fmla="*/ 27 w 3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">
                  <a:moveTo>
                    <a:pt x="27" y="1"/>
                  </a:moveTo>
                  <a:lnTo>
                    <a:pt x="27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27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</a:endParaRPr>
            </a:p>
          </p:txBody>
        </p:sp>
        <p:sp>
          <p:nvSpPr>
            <p:cNvPr id="74" name="任意多边形 74"/>
            <p:cNvSpPr>
              <a:spLocks/>
            </p:cNvSpPr>
            <p:nvPr/>
          </p:nvSpPr>
          <p:spPr bwMode="invGray">
            <a:xfrm>
              <a:off x="8647113" y="2725738"/>
              <a:ext cx="15875" cy="3175"/>
            </a:xfrm>
            <a:custGeom>
              <a:avLst/>
              <a:gdLst>
                <a:gd name="T0" fmla="*/ 8 w 8"/>
                <a:gd name="T1" fmla="*/ 0 h 1"/>
                <a:gd name="T2" fmla="*/ 8 w 8"/>
                <a:gd name="T3" fmla="*/ 0 h 1"/>
                <a:gd name="T4" fmla="*/ 0 w 8"/>
                <a:gd name="T5" fmla="*/ 1 h 1"/>
                <a:gd name="T6" fmla="*/ 8 w 8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</a:endParaRPr>
            </a:p>
          </p:txBody>
        </p:sp>
        <p:sp>
          <p:nvSpPr>
            <p:cNvPr id="75" name="任意多边形 75"/>
            <p:cNvSpPr>
              <a:spLocks/>
            </p:cNvSpPr>
            <p:nvPr/>
          </p:nvSpPr>
          <p:spPr bwMode="invGray">
            <a:xfrm>
              <a:off x="9794875" y="2830513"/>
              <a:ext cx="90488" cy="1587"/>
            </a:xfrm>
            <a:custGeom>
              <a:avLst/>
              <a:gdLst>
                <a:gd name="T0" fmla="*/ 0 w 47"/>
                <a:gd name="T1" fmla="*/ 0 h 1"/>
                <a:gd name="T2" fmla="*/ 0 w 47"/>
                <a:gd name="T3" fmla="*/ 0 h 1"/>
                <a:gd name="T4" fmla="*/ 32 w 47"/>
                <a:gd name="T5" fmla="*/ 1 h 1"/>
                <a:gd name="T6" fmla="*/ 47 w 47"/>
                <a:gd name="T7" fmla="*/ 0 h 1"/>
                <a:gd name="T8" fmla="*/ 0 w 4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0" y="0"/>
                  </a:moveTo>
                  <a:lnTo>
                    <a:pt x="0" y="0"/>
                  </a:lnTo>
                  <a:lnTo>
                    <a:pt x="32" y="1"/>
                  </a:lnTo>
                  <a:lnTo>
                    <a:pt x="4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</a:endParaRPr>
            </a:p>
          </p:txBody>
        </p:sp>
        <p:sp>
          <p:nvSpPr>
            <p:cNvPr id="76" name="任意多边形 76"/>
            <p:cNvSpPr>
              <a:spLocks/>
            </p:cNvSpPr>
            <p:nvPr/>
          </p:nvSpPr>
          <p:spPr bwMode="invGray">
            <a:xfrm>
              <a:off x="9232900" y="2795588"/>
              <a:ext cx="84138" cy="3175"/>
            </a:xfrm>
            <a:custGeom>
              <a:avLst/>
              <a:gdLst>
                <a:gd name="T0" fmla="*/ 16 w 44"/>
                <a:gd name="T1" fmla="*/ 1 h 1"/>
                <a:gd name="T2" fmla="*/ 16 w 44"/>
                <a:gd name="T3" fmla="*/ 1 h 1"/>
                <a:gd name="T4" fmla="*/ 44 w 44"/>
                <a:gd name="T5" fmla="*/ 1 h 1"/>
                <a:gd name="T6" fmla="*/ 16 w 4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1">
                  <a:moveTo>
                    <a:pt x="16" y="1"/>
                  </a:moveTo>
                  <a:lnTo>
                    <a:pt x="16" y="1"/>
                  </a:lnTo>
                  <a:lnTo>
                    <a:pt x="44" y="1"/>
                  </a:lnTo>
                  <a:cubicBezTo>
                    <a:pt x="39" y="1"/>
                    <a:pt x="0" y="0"/>
                    <a:pt x="16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</a:endParaRPr>
            </a:p>
          </p:txBody>
        </p:sp>
        <p:sp>
          <p:nvSpPr>
            <p:cNvPr id="77" name="任意多边形 77"/>
            <p:cNvSpPr>
              <a:spLocks/>
            </p:cNvSpPr>
            <p:nvPr/>
          </p:nvSpPr>
          <p:spPr bwMode="invGray">
            <a:xfrm>
              <a:off x="8158163" y="2725738"/>
              <a:ext cx="71438" cy="3175"/>
            </a:xfrm>
            <a:custGeom>
              <a:avLst/>
              <a:gdLst>
                <a:gd name="T0" fmla="*/ 34 w 37"/>
                <a:gd name="T1" fmla="*/ 0 h 1"/>
                <a:gd name="T2" fmla="*/ 34 w 37"/>
                <a:gd name="T3" fmla="*/ 0 h 1"/>
                <a:gd name="T4" fmla="*/ 0 w 37"/>
                <a:gd name="T5" fmla="*/ 1 h 1"/>
                <a:gd name="T6" fmla="*/ 3 w 37"/>
                <a:gd name="T7" fmla="*/ 1 h 1"/>
                <a:gd name="T8" fmla="*/ 37 w 37"/>
                <a:gd name="T9" fmla="*/ 0 h 1"/>
                <a:gd name="T10" fmla="*/ 34 w 37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7" y="0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</a:endParaRPr>
            </a:p>
          </p:txBody>
        </p:sp>
        <p:sp>
          <p:nvSpPr>
            <p:cNvPr id="78" name="任意多边形 78"/>
            <p:cNvSpPr>
              <a:spLocks/>
            </p:cNvSpPr>
            <p:nvPr/>
          </p:nvSpPr>
          <p:spPr bwMode="invGray">
            <a:xfrm>
              <a:off x="8734425" y="2814638"/>
              <a:ext cx="144463" cy="3175"/>
            </a:xfrm>
            <a:custGeom>
              <a:avLst/>
              <a:gdLst>
                <a:gd name="T0" fmla="*/ 56 w 76"/>
                <a:gd name="T1" fmla="*/ 0 h 2"/>
                <a:gd name="T2" fmla="*/ 56 w 76"/>
                <a:gd name="T3" fmla="*/ 0 h 2"/>
                <a:gd name="T4" fmla="*/ 40 w 76"/>
                <a:gd name="T5" fmla="*/ 2 h 2"/>
                <a:gd name="T6" fmla="*/ 56 w 76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2">
                  <a:moveTo>
                    <a:pt x="56" y="0"/>
                  </a:moveTo>
                  <a:lnTo>
                    <a:pt x="56" y="0"/>
                  </a:lnTo>
                  <a:cubicBezTo>
                    <a:pt x="76" y="2"/>
                    <a:pt x="0" y="0"/>
                    <a:pt x="40" y="2"/>
                  </a:cubicBezTo>
                  <a:cubicBezTo>
                    <a:pt x="76" y="2"/>
                    <a:pt x="61" y="1"/>
                    <a:pt x="5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</a:endParaRPr>
            </a:p>
          </p:txBody>
        </p:sp>
        <p:sp>
          <p:nvSpPr>
            <p:cNvPr id="79" name="任意多边形 79"/>
            <p:cNvSpPr>
              <a:spLocks/>
            </p:cNvSpPr>
            <p:nvPr/>
          </p:nvSpPr>
          <p:spPr bwMode="invGray">
            <a:xfrm>
              <a:off x="8023225" y="2782888"/>
              <a:ext cx="26988" cy="1587"/>
            </a:xfrm>
            <a:custGeom>
              <a:avLst/>
              <a:gdLst>
                <a:gd name="T0" fmla="*/ 14 w 14"/>
                <a:gd name="T1" fmla="*/ 0 h 1"/>
                <a:gd name="T2" fmla="*/ 14 w 14"/>
                <a:gd name="T3" fmla="*/ 0 h 1"/>
                <a:gd name="T4" fmla="*/ 0 w 14"/>
                <a:gd name="T5" fmla="*/ 1 h 1"/>
                <a:gd name="T6" fmla="*/ 14 w 1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14" y="0"/>
                  </a:moveTo>
                  <a:lnTo>
                    <a:pt x="14" y="0"/>
                  </a:lnTo>
                  <a:cubicBezTo>
                    <a:pt x="9" y="0"/>
                    <a:pt x="5" y="0"/>
                    <a:pt x="0" y="1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</a:endParaRPr>
            </a:p>
          </p:txBody>
        </p:sp>
        <p:sp>
          <p:nvSpPr>
            <p:cNvPr id="80" name="任意多边形 80"/>
            <p:cNvSpPr>
              <a:spLocks/>
            </p:cNvSpPr>
            <p:nvPr/>
          </p:nvSpPr>
          <p:spPr bwMode="invGray">
            <a:xfrm>
              <a:off x="8050213" y="2782888"/>
              <a:ext cx="77788" cy="1587"/>
            </a:xfrm>
            <a:custGeom>
              <a:avLst/>
              <a:gdLst>
                <a:gd name="T0" fmla="*/ 0 w 40"/>
                <a:gd name="T1" fmla="*/ 0 h 1"/>
                <a:gd name="T2" fmla="*/ 0 w 40"/>
                <a:gd name="T3" fmla="*/ 0 h 1"/>
                <a:gd name="T4" fmla="*/ 40 w 40"/>
                <a:gd name="T5" fmla="*/ 1 h 1"/>
                <a:gd name="T6" fmla="*/ 0 w 4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1">
                  <a:moveTo>
                    <a:pt x="0" y="0"/>
                  </a:moveTo>
                  <a:lnTo>
                    <a:pt x="0" y="0"/>
                  </a:lnTo>
                  <a:cubicBezTo>
                    <a:pt x="15" y="0"/>
                    <a:pt x="30" y="1"/>
                    <a:pt x="40" y="1"/>
                  </a:cubicBezTo>
                  <a:cubicBezTo>
                    <a:pt x="21" y="0"/>
                    <a:pt x="15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</a:endParaRPr>
            </a:p>
          </p:txBody>
        </p:sp>
        <p:sp>
          <p:nvSpPr>
            <p:cNvPr id="81" name="任意多边形 81"/>
            <p:cNvSpPr>
              <a:spLocks/>
            </p:cNvSpPr>
            <p:nvPr/>
          </p:nvSpPr>
          <p:spPr bwMode="invGray">
            <a:xfrm>
              <a:off x="7715250" y="2779713"/>
              <a:ext cx="90488" cy="7937"/>
            </a:xfrm>
            <a:custGeom>
              <a:avLst/>
              <a:gdLst>
                <a:gd name="T0" fmla="*/ 5 w 47"/>
                <a:gd name="T1" fmla="*/ 2 h 3"/>
                <a:gd name="T2" fmla="*/ 5 w 47"/>
                <a:gd name="T3" fmla="*/ 2 h 3"/>
                <a:gd name="T4" fmla="*/ 18 w 47"/>
                <a:gd name="T5" fmla="*/ 2 h 3"/>
                <a:gd name="T6" fmla="*/ 23 w 47"/>
                <a:gd name="T7" fmla="*/ 2 h 3"/>
                <a:gd name="T8" fmla="*/ 38 w 47"/>
                <a:gd name="T9" fmla="*/ 1 h 3"/>
                <a:gd name="T10" fmla="*/ 47 w 47"/>
                <a:gd name="T11" fmla="*/ 0 h 3"/>
                <a:gd name="T12" fmla="*/ 35 w 47"/>
                <a:gd name="T13" fmla="*/ 1 h 3"/>
                <a:gd name="T14" fmla="*/ 5 w 47"/>
                <a:gd name="T1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3">
                  <a:moveTo>
                    <a:pt x="5" y="2"/>
                  </a:moveTo>
                  <a:lnTo>
                    <a:pt x="5" y="2"/>
                  </a:lnTo>
                  <a:lnTo>
                    <a:pt x="18" y="2"/>
                  </a:lnTo>
                  <a:cubicBezTo>
                    <a:pt x="4" y="3"/>
                    <a:pt x="11" y="3"/>
                    <a:pt x="23" y="2"/>
                  </a:cubicBezTo>
                  <a:cubicBezTo>
                    <a:pt x="37" y="2"/>
                    <a:pt x="37" y="1"/>
                    <a:pt x="38" y="1"/>
                  </a:cubicBezTo>
                  <a:lnTo>
                    <a:pt x="47" y="0"/>
                  </a:lnTo>
                  <a:lnTo>
                    <a:pt x="35" y="1"/>
                  </a:lnTo>
                  <a:cubicBezTo>
                    <a:pt x="13" y="1"/>
                    <a:pt x="0" y="1"/>
                    <a:pt x="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</a:endParaRPr>
            </a:p>
          </p:txBody>
        </p:sp>
        <p:sp>
          <p:nvSpPr>
            <p:cNvPr id="82" name="任意多边形 82"/>
            <p:cNvSpPr>
              <a:spLocks/>
            </p:cNvSpPr>
            <p:nvPr/>
          </p:nvSpPr>
          <p:spPr bwMode="invGray">
            <a:xfrm>
              <a:off x="6508750" y="2713038"/>
              <a:ext cx="247650" cy="6350"/>
            </a:xfrm>
            <a:custGeom>
              <a:avLst/>
              <a:gdLst>
                <a:gd name="T0" fmla="*/ 0 w 129"/>
                <a:gd name="T1" fmla="*/ 0 h 3"/>
                <a:gd name="T2" fmla="*/ 0 w 129"/>
                <a:gd name="T3" fmla="*/ 0 h 3"/>
                <a:gd name="T4" fmla="*/ 60 w 129"/>
                <a:gd name="T5" fmla="*/ 2 h 3"/>
                <a:gd name="T6" fmla="*/ 129 w 129"/>
                <a:gd name="T7" fmla="*/ 0 h 3"/>
                <a:gd name="T8" fmla="*/ 0 w 129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3">
                  <a:moveTo>
                    <a:pt x="0" y="0"/>
                  </a:moveTo>
                  <a:lnTo>
                    <a:pt x="0" y="0"/>
                  </a:lnTo>
                  <a:cubicBezTo>
                    <a:pt x="50" y="1"/>
                    <a:pt x="63" y="1"/>
                    <a:pt x="60" y="2"/>
                  </a:cubicBezTo>
                  <a:cubicBezTo>
                    <a:pt x="108" y="3"/>
                    <a:pt x="100" y="0"/>
                    <a:pt x="129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</a:endParaRPr>
            </a:p>
          </p:txBody>
        </p:sp>
        <p:sp>
          <p:nvSpPr>
            <p:cNvPr id="83" name="任意多边形 83"/>
            <p:cNvSpPr>
              <a:spLocks/>
            </p:cNvSpPr>
            <p:nvPr/>
          </p:nvSpPr>
          <p:spPr bwMode="invGray">
            <a:xfrm>
              <a:off x="6756400" y="2713038"/>
              <a:ext cx="33338" cy="0"/>
            </a:xfrm>
            <a:custGeom>
              <a:avLst/>
              <a:gdLst>
                <a:gd name="T0" fmla="*/ 0 w 18"/>
                <a:gd name="T1" fmla="*/ 0 w 18"/>
                <a:gd name="T2" fmla="*/ 18 w 18"/>
                <a:gd name="T3" fmla="*/ 0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0" y="0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</a:endParaRPr>
            </a:p>
          </p:txBody>
        </p:sp>
        <p:sp>
          <p:nvSpPr>
            <p:cNvPr id="84" name="任意多边形 84"/>
            <p:cNvSpPr>
              <a:spLocks/>
            </p:cNvSpPr>
            <p:nvPr/>
          </p:nvSpPr>
          <p:spPr bwMode="invGray">
            <a:xfrm>
              <a:off x="8047038" y="2820988"/>
              <a:ext cx="58738" cy="4762"/>
            </a:xfrm>
            <a:custGeom>
              <a:avLst/>
              <a:gdLst>
                <a:gd name="T0" fmla="*/ 31 w 31"/>
                <a:gd name="T1" fmla="*/ 0 h 2"/>
                <a:gd name="T2" fmla="*/ 31 w 31"/>
                <a:gd name="T3" fmla="*/ 0 h 2"/>
                <a:gd name="T4" fmla="*/ 0 w 31"/>
                <a:gd name="T5" fmla="*/ 2 h 2"/>
                <a:gd name="T6" fmla="*/ 11 w 31"/>
                <a:gd name="T7" fmla="*/ 2 h 2"/>
                <a:gd name="T8" fmla="*/ 31 w 3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">
                  <a:moveTo>
                    <a:pt x="31" y="0"/>
                  </a:moveTo>
                  <a:lnTo>
                    <a:pt x="31" y="0"/>
                  </a:lnTo>
                  <a:lnTo>
                    <a:pt x="0" y="2"/>
                  </a:lnTo>
                  <a:lnTo>
                    <a:pt x="11" y="2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</a:endParaRPr>
            </a:p>
          </p:txBody>
        </p:sp>
        <p:sp>
          <p:nvSpPr>
            <p:cNvPr id="85" name="任意多边形 85"/>
            <p:cNvSpPr>
              <a:spLocks/>
            </p:cNvSpPr>
            <p:nvPr/>
          </p:nvSpPr>
          <p:spPr bwMode="invGray">
            <a:xfrm>
              <a:off x="6348413" y="2711451"/>
              <a:ext cx="82550" cy="1587"/>
            </a:xfrm>
            <a:custGeom>
              <a:avLst/>
              <a:gdLst>
                <a:gd name="T0" fmla="*/ 9 w 43"/>
                <a:gd name="T1" fmla="*/ 1 h 1"/>
                <a:gd name="T2" fmla="*/ 9 w 43"/>
                <a:gd name="T3" fmla="*/ 1 h 1"/>
                <a:gd name="T4" fmla="*/ 41 w 43"/>
                <a:gd name="T5" fmla="*/ 1 h 1"/>
                <a:gd name="T6" fmla="*/ 9 w 4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">
                  <a:moveTo>
                    <a:pt x="9" y="1"/>
                  </a:moveTo>
                  <a:lnTo>
                    <a:pt x="9" y="1"/>
                  </a:lnTo>
                  <a:cubicBezTo>
                    <a:pt x="18" y="1"/>
                    <a:pt x="33" y="1"/>
                    <a:pt x="41" y="1"/>
                  </a:cubicBezTo>
                  <a:cubicBezTo>
                    <a:pt x="43" y="0"/>
                    <a:pt x="0" y="1"/>
                    <a:pt x="9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</a:endParaRPr>
            </a:p>
          </p:txBody>
        </p:sp>
        <p:sp>
          <p:nvSpPr>
            <p:cNvPr id="86" name="任意多边形 86"/>
            <p:cNvSpPr>
              <a:spLocks/>
            </p:cNvSpPr>
            <p:nvPr/>
          </p:nvSpPr>
          <p:spPr bwMode="invGray">
            <a:xfrm>
              <a:off x="6734175" y="2771775"/>
              <a:ext cx="96838" cy="6350"/>
            </a:xfrm>
            <a:custGeom>
              <a:avLst/>
              <a:gdLst>
                <a:gd name="T0" fmla="*/ 0 w 50"/>
                <a:gd name="T1" fmla="*/ 2 h 3"/>
                <a:gd name="T2" fmla="*/ 0 w 50"/>
                <a:gd name="T3" fmla="*/ 2 h 3"/>
                <a:gd name="T4" fmla="*/ 50 w 50"/>
                <a:gd name="T5" fmla="*/ 3 h 3"/>
                <a:gd name="T6" fmla="*/ 0 w 50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3">
                  <a:moveTo>
                    <a:pt x="0" y="2"/>
                  </a:moveTo>
                  <a:lnTo>
                    <a:pt x="0" y="2"/>
                  </a:lnTo>
                  <a:cubicBezTo>
                    <a:pt x="6" y="3"/>
                    <a:pt x="37" y="2"/>
                    <a:pt x="50" y="3"/>
                  </a:cubicBezTo>
                  <a:cubicBezTo>
                    <a:pt x="32" y="2"/>
                    <a:pt x="17" y="0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</a:endParaRPr>
            </a:p>
          </p:txBody>
        </p:sp>
        <p:sp>
          <p:nvSpPr>
            <p:cNvPr id="87" name="任意多边形 87"/>
            <p:cNvSpPr>
              <a:spLocks/>
            </p:cNvSpPr>
            <p:nvPr/>
          </p:nvSpPr>
          <p:spPr bwMode="invGray">
            <a:xfrm>
              <a:off x="6091238" y="2722563"/>
              <a:ext cx="95250" cy="7937"/>
            </a:xfrm>
            <a:custGeom>
              <a:avLst/>
              <a:gdLst>
                <a:gd name="T0" fmla="*/ 0 w 49"/>
                <a:gd name="T1" fmla="*/ 1 h 4"/>
                <a:gd name="T2" fmla="*/ 0 w 49"/>
                <a:gd name="T3" fmla="*/ 1 h 4"/>
                <a:gd name="T4" fmla="*/ 18 w 49"/>
                <a:gd name="T5" fmla="*/ 4 h 4"/>
                <a:gd name="T6" fmla="*/ 0 w 49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4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4" y="2"/>
                    <a:pt x="18" y="4"/>
                  </a:cubicBezTo>
                  <a:cubicBezTo>
                    <a:pt x="31" y="3"/>
                    <a:pt x="49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</a:endParaRPr>
            </a:p>
          </p:txBody>
        </p:sp>
        <p:sp>
          <p:nvSpPr>
            <p:cNvPr id="88" name="任意多边形 88"/>
            <p:cNvSpPr>
              <a:spLocks/>
            </p:cNvSpPr>
            <p:nvPr/>
          </p:nvSpPr>
          <p:spPr bwMode="invGray">
            <a:xfrm>
              <a:off x="6559550" y="2773363"/>
              <a:ext cx="80963" cy="3175"/>
            </a:xfrm>
            <a:custGeom>
              <a:avLst/>
              <a:gdLst>
                <a:gd name="T0" fmla="*/ 0 w 42"/>
                <a:gd name="T1" fmla="*/ 1 h 1"/>
                <a:gd name="T2" fmla="*/ 0 w 42"/>
                <a:gd name="T3" fmla="*/ 1 h 1"/>
                <a:gd name="T4" fmla="*/ 8 w 42"/>
                <a:gd name="T5" fmla="*/ 1 h 1"/>
                <a:gd name="T6" fmla="*/ 42 w 42"/>
                <a:gd name="T7" fmla="*/ 0 h 1"/>
                <a:gd name="T8" fmla="*/ 0 w 4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">
                  <a:moveTo>
                    <a:pt x="0" y="1"/>
                  </a:moveTo>
                  <a:lnTo>
                    <a:pt x="0" y="1"/>
                  </a:lnTo>
                  <a:lnTo>
                    <a:pt x="8" y="1"/>
                  </a:lnTo>
                  <a:lnTo>
                    <a:pt x="42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</a:endParaRPr>
            </a:p>
          </p:txBody>
        </p:sp>
        <p:sp>
          <p:nvSpPr>
            <p:cNvPr id="89" name="任意多边形 89"/>
            <p:cNvSpPr>
              <a:spLocks/>
            </p:cNvSpPr>
            <p:nvPr/>
          </p:nvSpPr>
          <p:spPr bwMode="invGray">
            <a:xfrm>
              <a:off x="6640513" y="2806700"/>
              <a:ext cx="227013" cy="15875"/>
            </a:xfrm>
            <a:custGeom>
              <a:avLst/>
              <a:gdLst>
                <a:gd name="T0" fmla="*/ 80 w 118"/>
                <a:gd name="T1" fmla="*/ 7 h 7"/>
                <a:gd name="T2" fmla="*/ 80 w 118"/>
                <a:gd name="T3" fmla="*/ 7 h 7"/>
                <a:gd name="T4" fmla="*/ 85 w 118"/>
                <a:gd name="T5" fmla="*/ 1 h 7"/>
                <a:gd name="T6" fmla="*/ 29 w 118"/>
                <a:gd name="T7" fmla="*/ 4 h 7"/>
                <a:gd name="T8" fmla="*/ 80 w 118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7">
                  <a:moveTo>
                    <a:pt x="80" y="7"/>
                  </a:moveTo>
                  <a:lnTo>
                    <a:pt x="80" y="7"/>
                  </a:lnTo>
                  <a:cubicBezTo>
                    <a:pt x="118" y="5"/>
                    <a:pt x="19" y="3"/>
                    <a:pt x="85" y="1"/>
                  </a:cubicBezTo>
                  <a:cubicBezTo>
                    <a:pt x="0" y="0"/>
                    <a:pt x="92" y="4"/>
                    <a:pt x="29" y="4"/>
                  </a:cubicBezTo>
                  <a:cubicBezTo>
                    <a:pt x="66" y="4"/>
                    <a:pt x="84" y="6"/>
                    <a:pt x="80" y="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</a:endParaRPr>
            </a:p>
          </p:txBody>
        </p:sp>
        <p:sp>
          <p:nvSpPr>
            <p:cNvPr id="90" name="任意多边形 90"/>
            <p:cNvSpPr>
              <a:spLocks/>
            </p:cNvSpPr>
            <p:nvPr/>
          </p:nvSpPr>
          <p:spPr bwMode="invGray">
            <a:xfrm>
              <a:off x="6661150" y="2814638"/>
              <a:ext cx="34925" cy="1587"/>
            </a:xfrm>
            <a:custGeom>
              <a:avLst/>
              <a:gdLst>
                <a:gd name="T0" fmla="*/ 18 w 18"/>
                <a:gd name="T1" fmla="*/ 1 h 1"/>
                <a:gd name="T2" fmla="*/ 18 w 18"/>
                <a:gd name="T3" fmla="*/ 1 h 1"/>
                <a:gd name="T4" fmla="*/ 0 w 18"/>
                <a:gd name="T5" fmla="*/ 0 h 1"/>
                <a:gd name="T6" fmla="*/ 18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18" y="1"/>
                  </a:moveTo>
                  <a:lnTo>
                    <a:pt x="18" y="1"/>
                  </a:lnTo>
                  <a:lnTo>
                    <a:pt x="0" y="0"/>
                  </a:lnTo>
                  <a:lnTo>
                    <a:pt x="18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</a:endParaRPr>
            </a:p>
          </p:txBody>
        </p:sp>
        <p:sp>
          <p:nvSpPr>
            <p:cNvPr id="91" name="任意多边形 91"/>
            <p:cNvSpPr>
              <a:spLocks/>
            </p:cNvSpPr>
            <p:nvPr/>
          </p:nvSpPr>
          <p:spPr bwMode="invGray">
            <a:xfrm>
              <a:off x="5661025" y="2789238"/>
              <a:ext cx="23813" cy="1587"/>
            </a:xfrm>
            <a:custGeom>
              <a:avLst/>
              <a:gdLst>
                <a:gd name="T0" fmla="*/ 0 w 13"/>
                <a:gd name="T1" fmla="*/ 1 h 1"/>
                <a:gd name="T2" fmla="*/ 0 w 13"/>
                <a:gd name="T3" fmla="*/ 1 h 1"/>
                <a:gd name="T4" fmla="*/ 13 w 13"/>
                <a:gd name="T5" fmla="*/ 0 h 1"/>
                <a:gd name="T6" fmla="*/ 0 w 1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0" y="1"/>
                  </a:moveTo>
                  <a:lnTo>
                    <a:pt x="0" y="1"/>
                  </a:lnTo>
                  <a:lnTo>
                    <a:pt x="13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</a:endParaRPr>
            </a:p>
          </p:txBody>
        </p:sp>
        <p:sp>
          <p:nvSpPr>
            <p:cNvPr id="92" name="任意多边形 92"/>
            <p:cNvSpPr>
              <a:spLocks/>
            </p:cNvSpPr>
            <p:nvPr/>
          </p:nvSpPr>
          <p:spPr bwMode="invGray">
            <a:xfrm>
              <a:off x="6162675" y="2814638"/>
              <a:ext cx="258763" cy="7937"/>
            </a:xfrm>
            <a:custGeom>
              <a:avLst/>
              <a:gdLst>
                <a:gd name="T0" fmla="*/ 77 w 135"/>
                <a:gd name="T1" fmla="*/ 2 h 4"/>
                <a:gd name="T2" fmla="*/ 77 w 135"/>
                <a:gd name="T3" fmla="*/ 2 h 4"/>
                <a:gd name="T4" fmla="*/ 135 w 135"/>
                <a:gd name="T5" fmla="*/ 0 h 4"/>
                <a:gd name="T6" fmla="*/ 6 w 135"/>
                <a:gd name="T7" fmla="*/ 4 h 4"/>
                <a:gd name="T8" fmla="*/ 90 w 135"/>
                <a:gd name="T9" fmla="*/ 3 h 4"/>
                <a:gd name="T10" fmla="*/ 77 w 135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5" h="4">
                  <a:moveTo>
                    <a:pt x="77" y="2"/>
                  </a:moveTo>
                  <a:lnTo>
                    <a:pt x="77" y="2"/>
                  </a:lnTo>
                  <a:lnTo>
                    <a:pt x="135" y="0"/>
                  </a:lnTo>
                  <a:cubicBezTo>
                    <a:pt x="96" y="1"/>
                    <a:pt x="0" y="1"/>
                    <a:pt x="6" y="4"/>
                  </a:cubicBezTo>
                  <a:cubicBezTo>
                    <a:pt x="37" y="4"/>
                    <a:pt x="75" y="4"/>
                    <a:pt x="90" y="3"/>
                  </a:cubicBezTo>
                  <a:lnTo>
                    <a:pt x="77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</a:endParaRPr>
            </a:p>
          </p:txBody>
        </p:sp>
        <p:sp>
          <p:nvSpPr>
            <p:cNvPr id="93" name="任意多边形 93"/>
            <p:cNvSpPr>
              <a:spLocks/>
            </p:cNvSpPr>
            <p:nvPr/>
          </p:nvSpPr>
          <p:spPr bwMode="invGray">
            <a:xfrm>
              <a:off x="5019675" y="2713038"/>
              <a:ext cx="73025" cy="4762"/>
            </a:xfrm>
            <a:custGeom>
              <a:avLst/>
              <a:gdLst>
                <a:gd name="T0" fmla="*/ 13 w 38"/>
                <a:gd name="T1" fmla="*/ 1 h 2"/>
                <a:gd name="T2" fmla="*/ 13 w 38"/>
                <a:gd name="T3" fmla="*/ 1 h 2"/>
                <a:gd name="T4" fmla="*/ 38 w 38"/>
                <a:gd name="T5" fmla="*/ 0 h 2"/>
                <a:gd name="T6" fmla="*/ 7 w 38"/>
                <a:gd name="T7" fmla="*/ 0 h 2"/>
                <a:gd name="T8" fmla="*/ 13 w 38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">
                  <a:moveTo>
                    <a:pt x="13" y="1"/>
                  </a:moveTo>
                  <a:lnTo>
                    <a:pt x="13" y="1"/>
                  </a:lnTo>
                  <a:lnTo>
                    <a:pt x="38" y="0"/>
                  </a:lnTo>
                  <a:lnTo>
                    <a:pt x="7" y="0"/>
                  </a:lnTo>
                  <a:cubicBezTo>
                    <a:pt x="16" y="0"/>
                    <a:pt x="0" y="2"/>
                    <a:pt x="1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</a:endParaRPr>
            </a:p>
          </p:txBody>
        </p:sp>
        <p:sp>
          <p:nvSpPr>
            <p:cNvPr id="94" name="任意多边形 94"/>
            <p:cNvSpPr>
              <a:spLocks/>
            </p:cNvSpPr>
            <p:nvPr/>
          </p:nvSpPr>
          <p:spPr bwMode="invGray">
            <a:xfrm>
              <a:off x="5021263" y="2713038"/>
              <a:ext cx="11113" cy="0"/>
            </a:xfrm>
            <a:custGeom>
              <a:avLst/>
              <a:gdLst>
                <a:gd name="T0" fmla="*/ 0 w 6"/>
                <a:gd name="T1" fmla="*/ 0 w 6"/>
                <a:gd name="T2" fmla="*/ 6 w 6"/>
                <a:gd name="T3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</a:endParaRPr>
            </a:p>
          </p:txBody>
        </p:sp>
        <p:sp>
          <p:nvSpPr>
            <p:cNvPr id="95" name="任意多边形 95"/>
            <p:cNvSpPr>
              <a:spLocks/>
            </p:cNvSpPr>
            <p:nvPr/>
          </p:nvSpPr>
          <p:spPr bwMode="invGray">
            <a:xfrm>
              <a:off x="5864225" y="2784475"/>
              <a:ext cx="101600" cy="4762"/>
            </a:xfrm>
            <a:custGeom>
              <a:avLst/>
              <a:gdLst>
                <a:gd name="T0" fmla="*/ 3 w 53"/>
                <a:gd name="T1" fmla="*/ 2 h 2"/>
                <a:gd name="T2" fmla="*/ 3 w 53"/>
                <a:gd name="T3" fmla="*/ 2 h 2"/>
                <a:gd name="T4" fmla="*/ 53 w 53"/>
                <a:gd name="T5" fmla="*/ 1 h 2"/>
                <a:gd name="T6" fmla="*/ 3 w 5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2">
                  <a:moveTo>
                    <a:pt x="3" y="2"/>
                  </a:moveTo>
                  <a:lnTo>
                    <a:pt x="3" y="2"/>
                  </a:lnTo>
                  <a:cubicBezTo>
                    <a:pt x="21" y="2"/>
                    <a:pt x="36" y="2"/>
                    <a:pt x="53" y="1"/>
                  </a:cubicBezTo>
                  <a:cubicBezTo>
                    <a:pt x="46" y="1"/>
                    <a:pt x="0" y="0"/>
                    <a:pt x="3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</a:endParaRPr>
            </a:p>
          </p:txBody>
        </p:sp>
        <p:sp>
          <p:nvSpPr>
            <p:cNvPr id="96" name="任意多边形 96"/>
            <p:cNvSpPr>
              <a:spLocks/>
            </p:cNvSpPr>
            <p:nvPr/>
          </p:nvSpPr>
          <p:spPr bwMode="invGray">
            <a:xfrm>
              <a:off x="4703763" y="2722563"/>
              <a:ext cx="84138" cy="1587"/>
            </a:xfrm>
            <a:custGeom>
              <a:avLst/>
              <a:gdLst>
                <a:gd name="T0" fmla="*/ 3 w 44"/>
                <a:gd name="T1" fmla="*/ 1 h 1"/>
                <a:gd name="T2" fmla="*/ 3 w 44"/>
                <a:gd name="T3" fmla="*/ 1 h 1"/>
                <a:gd name="T4" fmla="*/ 44 w 44"/>
                <a:gd name="T5" fmla="*/ 0 h 1"/>
                <a:gd name="T6" fmla="*/ 0 w 44"/>
                <a:gd name="T7" fmla="*/ 0 h 1"/>
                <a:gd name="T8" fmla="*/ 3 w 4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">
                  <a:moveTo>
                    <a:pt x="3" y="1"/>
                  </a:moveTo>
                  <a:lnTo>
                    <a:pt x="3" y="1"/>
                  </a:lnTo>
                  <a:lnTo>
                    <a:pt x="44" y="0"/>
                  </a:lnTo>
                  <a:lnTo>
                    <a:pt x="0" y="0"/>
                  </a:lnTo>
                  <a:lnTo>
                    <a:pt x="3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</a:endParaRPr>
            </a:p>
          </p:txBody>
        </p:sp>
        <p:sp>
          <p:nvSpPr>
            <p:cNvPr id="97" name="任意多边形 97"/>
            <p:cNvSpPr>
              <a:spLocks/>
            </p:cNvSpPr>
            <p:nvPr/>
          </p:nvSpPr>
          <p:spPr bwMode="invGray">
            <a:xfrm>
              <a:off x="4264025" y="2713038"/>
              <a:ext cx="77788" cy="4762"/>
            </a:xfrm>
            <a:custGeom>
              <a:avLst/>
              <a:gdLst>
                <a:gd name="T0" fmla="*/ 41 w 41"/>
                <a:gd name="T1" fmla="*/ 1 h 2"/>
                <a:gd name="T2" fmla="*/ 41 w 41"/>
                <a:gd name="T3" fmla="*/ 1 h 2"/>
                <a:gd name="T4" fmla="*/ 34 w 41"/>
                <a:gd name="T5" fmla="*/ 0 h 2"/>
                <a:gd name="T6" fmla="*/ 0 w 41"/>
                <a:gd name="T7" fmla="*/ 1 h 2"/>
                <a:gd name="T8" fmla="*/ 7 w 41"/>
                <a:gd name="T9" fmla="*/ 2 h 2"/>
                <a:gd name="T10" fmla="*/ 41 w 41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">
                  <a:moveTo>
                    <a:pt x="41" y="1"/>
                  </a:moveTo>
                  <a:lnTo>
                    <a:pt x="41" y="1"/>
                  </a:lnTo>
                  <a:lnTo>
                    <a:pt x="34" y="0"/>
                  </a:lnTo>
                  <a:lnTo>
                    <a:pt x="0" y="1"/>
                  </a:lnTo>
                  <a:lnTo>
                    <a:pt x="7" y="2"/>
                  </a:lnTo>
                  <a:lnTo>
                    <a:pt x="41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</a:endParaRPr>
            </a:p>
          </p:txBody>
        </p:sp>
        <p:sp>
          <p:nvSpPr>
            <p:cNvPr id="98" name="任意多边形 98"/>
            <p:cNvSpPr>
              <a:spLocks/>
            </p:cNvSpPr>
            <p:nvPr/>
          </p:nvSpPr>
          <p:spPr bwMode="invGray">
            <a:xfrm>
              <a:off x="4800600" y="2822575"/>
              <a:ext cx="117475" cy="7937"/>
            </a:xfrm>
            <a:custGeom>
              <a:avLst/>
              <a:gdLst>
                <a:gd name="T0" fmla="*/ 11 w 61"/>
                <a:gd name="T1" fmla="*/ 2 h 3"/>
                <a:gd name="T2" fmla="*/ 11 w 61"/>
                <a:gd name="T3" fmla="*/ 2 h 3"/>
                <a:gd name="T4" fmla="*/ 54 w 61"/>
                <a:gd name="T5" fmla="*/ 0 h 3"/>
                <a:gd name="T6" fmla="*/ 0 w 61"/>
                <a:gd name="T7" fmla="*/ 0 h 3"/>
                <a:gd name="T8" fmla="*/ 46 w 61"/>
                <a:gd name="T9" fmla="*/ 0 h 3"/>
                <a:gd name="T10" fmla="*/ 11 w 61"/>
                <a:gd name="T11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3">
                  <a:moveTo>
                    <a:pt x="11" y="2"/>
                  </a:moveTo>
                  <a:lnTo>
                    <a:pt x="11" y="2"/>
                  </a:lnTo>
                  <a:cubicBezTo>
                    <a:pt x="39" y="3"/>
                    <a:pt x="61" y="0"/>
                    <a:pt x="54" y="0"/>
                  </a:cubicBezTo>
                  <a:lnTo>
                    <a:pt x="0" y="0"/>
                  </a:lnTo>
                  <a:cubicBezTo>
                    <a:pt x="13" y="2"/>
                    <a:pt x="15" y="0"/>
                    <a:pt x="46" y="0"/>
                  </a:cubicBezTo>
                  <a:lnTo>
                    <a:pt x="11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</a:endParaRPr>
            </a:p>
          </p:txBody>
        </p:sp>
        <p:sp>
          <p:nvSpPr>
            <p:cNvPr id="99" name="任意多边形 99"/>
            <p:cNvSpPr>
              <a:spLocks/>
            </p:cNvSpPr>
            <p:nvPr/>
          </p:nvSpPr>
          <p:spPr bwMode="invGray">
            <a:xfrm>
              <a:off x="187325" y="2714625"/>
              <a:ext cx="1925638" cy="31750"/>
            </a:xfrm>
            <a:custGeom>
              <a:avLst/>
              <a:gdLst>
                <a:gd name="T0" fmla="*/ 746 w 1004"/>
                <a:gd name="T1" fmla="*/ 6 h 14"/>
                <a:gd name="T2" fmla="*/ 746 w 1004"/>
                <a:gd name="T3" fmla="*/ 6 h 14"/>
                <a:gd name="T4" fmla="*/ 820 w 1004"/>
                <a:gd name="T5" fmla="*/ 7 h 14"/>
                <a:gd name="T6" fmla="*/ 800 w 1004"/>
                <a:gd name="T7" fmla="*/ 8 h 14"/>
                <a:gd name="T8" fmla="*/ 847 w 1004"/>
                <a:gd name="T9" fmla="*/ 5 h 14"/>
                <a:gd name="T10" fmla="*/ 769 w 1004"/>
                <a:gd name="T11" fmla="*/ 11 h 14"/>
                <a:gd name="T12" fmla="*/ 918 w 1004"/>
                <a:gd name="T13" fmla="*/ 9 h 14"/>
                <a:gd name="T14" fmla="*/ 876 w 1004"/>
                <a:gd name="T15" fmla="*/ 7 h 14"/>
                <a:gd name="T16" fmla="*/ 981 w 1004"/>
                <a:gd name="T17" fmla="*/ 5 h 14"/>
                <a:gd name="T18" fmla="*/ 989 w 1004"/>
                <a:gd name="T19" fmla="*/ 2 h 14"/>
                <a:gd name="T20" fmla="*/ 997 w 1004"/>
                <a:gd name="T21" fmla="*/ 2 h 14"/>
                <a:gd name="T22" fmla="*/ 1004 w 1004"/>
                <a:gd name="T23" fmla="*/ 2 h 14"/>
                <a:gd name="T24" fmla="*/ 999 w 1004"/>
                <a:gd name="T25" fmla="*/ 2 h 14"/>
                <a:gd name="T26" fmla="*/ 994 w 1004"/>
                <a:gd name="T27" fmla="*/ 1 h 14"/>
                <a:gd name="T28" fmla="*/ 904 w 1004"/>
                <a:gd name="T29" fmla="*/ 0 h 14"/>
                <a:gd name="T30" fmla="*/ 791 w 1004"/>
                <a:gd name="T31" fmla="*/ 2 h 14"/>
                <a:gd name="T32" fmla="*/ 756 w 1004"/>
                <a:gd name="T33" fmla="*/ 2 h 14"/>
                <a:gd name="T34" fmla="*/ 743 w 1004"/>
                <a:gd name="T35" fmla="*/ 2 h 14"/>
                <a:gd name="T36" fmla="*/ 764 w 1004"/>
                <a:gd name="T37" fmla="*/ 1 h 14"/>
                <a:gd name="T38" fmla="*/ 697 w 1004"/>
                <a:gd name="T39" fmla="*/ 2 h 14"/>
                <a:gd name="T40" fmla="*/ 570 w 1004"/>
                <a:gd name="T41" fmla="*/ 3 h 14"/>
                <a:gd name="T42" fmla="*/ 559 w 1004"/>
                <a:gd name="T43" fmla="*/ 2 h 14"/>
                <a:gd name="T44" fmla="*/ 554 w 1004"/>
                <a:gd name="T45" fmla="*/ 3 h 14"/>
                <a:gd name="T46" fmla="*/ 0 w 1004"/>
                <a:gd name="T47" fmla="*/ 4 h 14"/>
                <a:gd name="T48" fmla="*/ 79 w 1004"/>
                <a:gd name="T49" fmla="*/ 5 h 14"/>
                <a:gd name="T50" fmla="*/ 113 w 1004"/>
                <a:gd name="T51" fmla="*/ 8 h 14"/>
                <a:gd name="T52" fmla="*/ 49 w 1004"/>
                <a:gd name="T53" fmla="*/ 8 h 14"/>
                <a:gd name="T54" fmla="*/ 64 w 1004"/>
                <a:gd name="T55" fmla="*/ 12 h 14"/>
                <a:gd name="T56" fmla="*/ 213 w 1004"/>
                <a:gd name="T57" fmla="*/ 8 h 14"/>
                <a:gd name="T58" fmla="*/ 234 w 1004"/>
                <a:gd name="T59" fmla="*/ 11 h 14"/>
                <a:gd name="T60" fmla="*/ 223 w 1004"/>
                <a:gd name="T61" fmla="*/ 11 h 14"/>
                <a:gd name="T62" fmla="*/ 324 w 1004"/>
                <a:gd name="T63" fmla="*/ 10 h 14"/>
                <a:gd name="T64" fmla="*/ 322 w 1004"/>
                <a:gd name="T65" fmla="*/ 12 h 14"/>
                <a:gd name="T66" fmla="*/ 454 w 1004"/>
                <a:gd name="T67" fmla="*/ 10 h 14"/>
                <a:gd name="T68" fmla="*/ 452 w 1004"/>
                <a:gd name="T69" fmla="*/ 11 h 14"/>
                <a:gd name="T70" fmla="*/ 620 w 1004"/>
                <a:gd name="T71" fmla="*/ 9 h 14"/>
                <a:gd name="T72" fmla="*/ 568 w 1004"/>
                <a:gd name="T73" fmla="*/ 11 h 14"/>
                <a:gd name="T74" fmla="*/ 643 w 1004"/>
                <a:gd name="T75" fmla="*/ 10 h 14"/>
                <a:gd name="T76" fmla="*/ 622 w 1004"/>
                <a:gd name="T77" fmla="*/ 12 h 14"/>
                <a:gd name="T78" fmla="*/ 758 w 1004"/>
                <a:gd name="T79" fmla="*/ 8 h 14"/>
                <a:gd name="T80" fmla="*/ 746 w 1004"/>
                <a:gd name="T81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04" h="14">
                  <a:moveTo>
                    <a:pt x="746" y="6"/>
                  </a:moveTo>
                  <a:lnTo>
                    <a:pt x="746" y="6"/>
                  </a:lnTo>
                  <a:cubicBezTo>
                    <a:pt x="758" y="5"/>
                    <a:pt x="817" y="5"/>
                    <a:pt x="820" y="7"/>
                  </a:cubicBezTo>
                  <a:cubicBezTo>
                    <a:pt x="812" y="7"/>
                    <a:pt x="780" y="8"/>
                    <a:pt x="800" y="8"/>
                  </a:cubicBezTo>
                  <a:lnTo>
                    <a:pt x="847" y="5"/>
                  </a:lnTo>
                  <a:cubicBezTo>
                    <a:pt x="909" y="7"/>
                    <a:pt x="800" y="10"/>
                    <a:pt x="769" y="11"/>
                  </a:cubicBezTo>
                  <a:cubicBezTo>
                    <a:pt x="832" y="11"/>
                    <a:pt x="851" y="9"/>
                    <a:pt x="918" y="9"/>
                  </a:cubicBezTo>
                  <a:cubicBezTo>
                    <a:pt x="899" y="9"/>
                    <a:pt x="886" y="8"/>
                    <a:pt x="876" y="7"/>
                  </a:cubicBezTo>
                  <a:cubicBezTo>
                    <a:pt x="873" y="5"/>
                    <a:pt x="936" y="6"/>
                    <a:pt x="981" y="5"/>
                  </a:cubicBezTo>
                  <a:cubicBezTo>
                    <a:pt x="952" y="4"/>
                    <a:pt x="969" y="3"/>
                    <a:pt x="989" y="2"/>
                  </a:cubicBezTo>
                  <a:cubicBezTo>
                    <a:pt x="993" y="2"/>
                    <a:pt x="996" y="2"/>
                    <a:pt x="997" y="2"/>
                  </a:cubicBezTo>
                  <a:lnTo>
                    <a:pt x="1004" y="2"/>
                  </a:lnTo>
                  <a:lnTo>
                    <a:pt x="999" y="2"/>
                  </a:lnTo>
                  <a:cubicBezTo>
                    <a:pt x="999" y="1"/>
                    <a:pt x="998" y="1"/>
                    <a:pt x="994" y="1"/>
                  </a:cubicBezTo>
                  <a:cubicBezTo>
                    <a:pt x="957" y="1"/>
                    <a:pt x="928" y="0"/>
                    <a:pt x="904" y="0"/>
                  </a:cubicBezTo>
                  <a:cubicBezTo>
                    <a:pt x="928" y="3"/>
                    <a:pt x="822" y="1"/>
                    <a:pt x="791" y="2"/>
                  </a:cubicBezTo>
                  <a:lnTo>
                    <a:pt x="756" y="2"/>
                  </a:lnTo>
                  <a:lnTo>
                    <a:pt x="743" y="2"/>
                  </a:lnTo>
                  <a:cubicBezTo>
                    <a:pt x="740" y="2"/>
                    <a:pt x="744" y="1"/>
                    <a:pt x="764" y="1"/>
                  </a:cubicBezTo>
                  <a:cubicBezTo>
                    <a:pt x="747" y="1"/>
                    <a:pt x="692" y="1"/>
                    <a:pt x="697" y="2"/>
                  </a:cubicBezTo>
                  <a:lnTo>
                    <a:pt x="570" y="3"/>
                  </a:lnTo>
                  <a:cubicBezTo>
                    <a:pt x="566" y="3"/>
                    <a:pt x="562" y="2"/>
                    <a:pt x="559" y="2"/>
                  </a:cubicBezTo>
                  <a:cubicBezTo>
                    <a:pt x="554" y="2"/>
                    <a:pt x="554" y="3"/>
                    <a:pt x="554" y="3"/>
                  </a:cubicBezTo>
                  <a:lnTo>
                    <a:pt x="0" y="4"/>
                  </a:lnTo>
                  <a:lnTo>
                    <a:pt x="79" y="5"/>
                  </a:lnTo>
                  <a:cubicBezTo>
                    <a:pt x="37" y="8"/>
                    <a:pt x="125" y="6"/>
                    <a:pt x="113" y="8"/>
                  </a:cubicBezTo>
                  <a:cubicBezTo>
                    <a:pt x="94" y="9"/>
                    <a:pt x="66" y="9"/>
                    <a:pt x="49" y="8"/>
                  </a:cubicBezTo>
                  <a:cubicBezTo>
                    <a:pt x="43" y="9"/>
                    <a:pt x="67" y="10"/>
                    <a:pt x="64" y="12"/>
                  </a:cubicBezTo>
                  <a:cubicBezTo>
                    <a:pt x="134" y="13"/>
                    <a:pt x="145" y="7"/>
                    <a:pt x="213" y="8"/>
                  </a:cubicBezTo>
                  <a:cubicBezTo>
                    <a:pt x="210" y="10"/>
                    <a:pt x="189" y="11"/>
                    <a:pt x="234" y="11"/>
                  </a:cubicBezTo>
                  <a:lnTo>
                    <a:pt x="223" y="11"/>
                  </a:lnTo>
                  <a:cubicBezTo>
                    <a:pt x="294" y="9"/>
                    <a:pt x="278" y="14"/>
                    <a:pt x="324" y="10"/>
                  </a:cubicBezTo>
                  <a:lnTo>
                    <a:pt x="322" y="12"/>
                  </a:lnTo>
                  <a:cubicBezTo>
                    <a:pt x="355" y="11"/>
                    <a:pt x="418" y="11"/>
                    <a:pt x="454" y="10"/>
                  </a:cubicBezTo>
                  <a:lnTo>
                    <a:pt x="452" y="11"/>
                  </a:lnTo>
                  <a:cubicBezTo>
                    <a:pt x="551" y="8"/>
                    <a:pt x="508" y="10"/>
                    <a:pt x="620" y="9"/>
                  </a:cubicBezTo>
                  <a:lnTo>
                    <a:pt x="568" y="11"/>
                  </a:lnTo>
                  <a:cubicBezTo>
                    <a:pt x="607" y="12"/>
                    <a:pt x="616" y="10"/>
                    <a:pt x="643" y="10"/>
                  </a:cubicBezTo>
                  <a:cubicBezTo>
                    <a:pt x="641" y="10"/>
                    <a:pt x="648" y="12"/>
                    <a:pt x="622" y="12"/>
                  </a:cubicBezTo>
                  <a:lnTo>
                    <a:pt x="758" y="8"/>
                  </a:lnTo>
                  <a:cubicBezTo>
                    <a:pt x="790" y="7"/>
                    <a:pt x="751" y="7"/>
                    <a:pt x="746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</a:endParaRPr>
            </a:p>
          </p:txBody>
        </p:sp>
        <p:sp>
          <p:nvSpPr>
            <p:cNvPr id="100" name="任意多边形 100"/>
            <p:cNvSpPr>
              <a:spLocks/>
            </p:cNvSpPr>
            <p:nvPr/>
          </p:nvSpPr>
          <p:spPr bwMode="invGray">
            <a:xfrm>
              <a:off x="1947862" y="2735263"/>
              <a:ext cx="47625" cy="0"/>
            </a:xfrm>
            <a:custGeom>
              <a:avLst/>
              <a:gdLst>
                <a:gd name="T0" fmla="*/ 0 w 25"/>
                <a:gd name="T1" fmla="*/ 0 w 25"/>
                <a:gd name="T2" fmla="*/ 25 w 25"/>
                <a:gd name="T3" fmla="*/ 0 w 2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5">
                  <a:moveTo>
                    <a:pt x="0" y="0"/>
                  </a:moveTo>
                  <a:lnTo>
                    <a:pt x="0" y="0"/>
                  </a:lnTo>
                  <a:lnTo>
                    <a:pt x="2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</a:endParaRPr>
            </a:p>
          </p:txBody>
        </p:sp>
        <p:sp>
          <p:nvSpPr>
            <p:cNvPr id="101" name="任意多边形 101"/>
            <p:cNvSpPr>
              <a:spLocks/>
            </p:cNvSpPr>
            <p:nvPr/>
          </p:nvSpPr>
          <p:spPr bwMode="invGray">
            <a:xfrm>
              <a:off x="112712" y="2724150"/>
              <a:ext cx="74613" cy="0"/>
            </a:xfrm>
            <a:custGeom>
              <a:avLst/>
              <a:gdLst>
                <a:gd name="T0" fmla="*/ 0 w 39"/>
                <a:gd name="T1" fmla="*/ 0 w 39"/>
                <a:gd name="T2" fmla="*/ 39 w 39"/>
                <a:gd name="T3" fmla="*/ 0 w 3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9">
                  <a:moveTo>
                    <a:pt x="0" y="0"/>
                  </a:moveTo>
                  <a:lnTo>
                    <a:pt x="0" y="0"/>
                  </a:lnTo>
                  <a:lnTo>
                    <a:pt x="39" y="0"/>
                  </a:lnTo>
                  <a:cubicBezTo>
                    <a:pt x="27" y="0"/>
                    <a:pt x="14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</a:endParaRPr>
            </a:p>
          </p:txBody>
        </p:sp>
        <p:sp>
          <p:nvSpPr>
            <p:cNvPr id="102" name="任意多边形 102"/>
            <p:cNvSpPr>
              <a:spLocks/>
            </p:cNvSpPr>
            <p:nvPr/>
          </p:nvSpPr>
          <p:spPr bwMode="invGray">
            <a:xfrm>
              <a:off x="2187575" y="2717800"/>
              <a:ext cx="176213" cy="6350"/>
            </a:xfrm>
            <a:custGeom>
              <a:avLst/>
              <a:gdLst>
                <a:gd name="T0" fmla="*/ 71 w 92"/>
                <a:gd name="T1" fmla="*/ 3 h 3"/>
                <a:gd name="T2" fmla="*/ 71 w 92"/>
                <a:gd name="T3" fmla="*/ 3 h 3"/>
                <a:gd name="T4" fmla="*/ 92 w 92"/>
                <a:gd name="T5" fmla="*/ 0 h 3"/>
                <a:gd name="T6" fmla="*/ 8 w 92"/>
                <a:gd name="T7" fmla="*/ 1 h 3"/>
                <a:gd name="T8" fmla="*/ 2 w 92"/>
                <a:gd name="T9" fmla="*/ 3 h 3"/>
                <a:gd name="T10" fmla="*/ 71 w 92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3">
                  <a:moveTo>
                    <a:pt x="71" y="3"/>
                  </a:moveTo>
                  <a:lnTo>
                    <a:pt x="71" y="3"/>
                  </a:lnTo>
                  <a:cubicBezTo>
                    <a:pt x="47" y="2"/>
                    <a:pt x="88" y="1"/>
                    <a:pt x="92" y="0"/>
                  </a:cubicBezTo>
                  <a:lnTo>
                    <a:pt x="8" y="1"/>
                  </a:lnTo>
                  <a:cubicBezTo>
                    <a:pt x="8" y="1"/>
                    <a:pt x="0" y="2"/>
                    <a:pt x="2" y="3"/>
                  </a:cubicBezTo>
                  <a:lnTo>
                    <a:pt x="71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</a:endParaRPr>
            </a:p>
          </p:txBody>
        </p:sp>
        <p:sp>
          <p:nvSpPr>
            <p:cNvPr id="103" name="任意多边形 103"/>
            <p:cNvSpPr>
              <a:spLocks/>
            </p:cNvSpPr>
            <p:nvPr/>
          </p:nvSpPr>
          <p:spPr bwMode="invGray">
            <a:xfrm>
              <a:off x="2112962" y="2714625"/>
              <a:ext cx="90488" cy="4762"/>
            </a:xfrm>
            <a:custGeom>
              <a:avLst/>
              <a:gdLst>
                <a:gd name="T0" fmla="*/ 22 w 47"/>
                <a:gd name="T1" fmla="*/ 0 h 2"/>
                <a:gd name="T2" fmla="*/ 22 w 47"/>
                <a:gd name="T3" fmla="*/ 0 h 2"/>
                <a:gd name="T4" fmla="*/ 0 w 47"/>
                <a:gd name="T5" fmla="*/ 2 h 2"/>
                <a:gd name="T6" fmla="*/ 47 w 47"/>
                <a:gd name="T7" fmla="*/ 2 h 2"/>
                <a:gd name="T8" fmla="*/ 22 w 47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22" y="0"/>
                  </a:moveTo>
                  <a:lnTo>
                    <a:pt x="22" y="0"/>
                  </a:lnTo>
                  <a:cubicBezTo>
                    <a:pt x="19" y="1"/>
                    <a:pt x="11" y="1"/>
                    <a:pt x="0" y="2"/>
                  </a:cubicBezTo>
                  <a:lnTo>
                    <a:pt x="47" y="2"/>
                  </a:lnTo>
                  <a:cubicBezTo>
                    <a:pt x="47" y="1"/>
                    <a:pt x="41" y="0"/>
                    <a:pt x="2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</a:endParaRPr>
            </a:p>
          </p:txBody>
        </p:sp>
        <p:sp>
          <p:nvSpPr>
            <p:cNvPr id="104" name="任意多边形 104"/>
            <p:cNvSpPr>
              <a:spLocks/>
            </p:cNvSpPr>
            <p:nvPr/>
          </p:nvSpPr>
          <p:spPr bwMode="invGray">
            <a:xfrm>
              <a:off x="2101850" y="2811463"/>
              <a:ext cx="71438" cy="3175"/>
            </a:xfrm>
            <a:custGeom>
              <a:avLst/>
              <a:gdLst>
                <a:gd name="T0" fmla="*/ 37 w 37"/>
                <a:gd name="T1" fmla="*/ 0 h 1"/>
                <a:gd name="T2" fmla="*/ 37 w 37"/>
                <a:gd name="T3" fmla="*/ 0 h 1"/>
                <a:gd name="T4" fmla="*/ 22 w 37"/>
                <a:gd name="T5" fmla="*/ 1 h 1"/>
                <a:gd name="T6" fmla="*/ 0 w 37"/>
                <a:gd name="T7" fmla="*/ 1 h 1"/>
                <a:gd name="T8" fmla="*/ 37 w 3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">
                  <a:moveTo>
                    <a:pt x="37" y="0"/>
                  </a:moveTo>
                  <a:lnTo>
                    <a:pt x="37" y="0"/>
                  </a:lnTo>
                  <a:lnTo>
                    <a:pt x="22" y="1"/>
                  </a:lnTo>
                  <a:lnTo>
                    <a:pt x="0" y="1"/>
                  </a:lnTo>
                  <a:lnTo>
                    <a:pt x="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</a:endParaRPr>
            </a:p>
          </p:txBody>
        </p:sp>
        <p:sp>
          <p:nvSpPr>
            <p:cNvPr id="105" name="任意多边形 105"/>
            <p:cNvSpPr>
              <a:spLocks/>
            </p:cNvSpPr>
            <p:nvPr/>
          </p:nvSpPr>
          <p:spPr bwMode="invGray">
            <a:xfrm>
              <a:off x="1724025" y="2805113"/>
              <a:ext cx="120650" cy="4762"/>
            </a:xfrm>
            <a:custGeom>
              <a:avLst/>
              <a:gdLst>
                <a:gd name="T0" fmla="*/ 0 w 63"/>
                <a:gd name="T1" fmla="*/ 0 h 2"/>
                <a:gd name="T2" fmla="*/ 0 w 63"/>
                <a:gd name="T3" fmla="*/ 0 h 2"/>
                <a:gd name="T4" fmla="*/ 63 w 63"/>
                <a:gd name="T5" fmla="*/ 0 h 2"/>
                <a:gd name="T6" fmla="*/ 0 w 6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2">
                  <a:moveTo>
                    <a:pt x="0" y="0"/>
                  </a:moveTo>
                  <a:lnTo>
                    <a:pt x="0" y="0"/>
                  </a:lnTo>
                  <a:cubicBezTo>
                    <a:pt x="18" y="2"/>
                    <a:pt x="52" y="1"/>
                    <a:pt x="63" y="0"/>
                  </a:cubicBezTo>
                  <a:cubicBezTo>
                    <a:pt x="24" y="0"/>
                    <a:pt x="41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</a:endParaRPr>
            </a:p>
          </p:txBody>
        </p:sp>
        <p:sp>
          <p:nvSpPr>
            <p:cNvPr id="106" name="任意多边形 106"/>
            <p:cNvSpPr>
              <a:spLocks/>
            </p:cNvSpPr>
            <p:nvPr/>
          </p:nvSpPr>
          <p:spPr bwMode="invGray">
            <a:xfrm>
              <a:off x="1744662" y="2833688"/>
              <a:ext cx="73025" cy="3175"/>
            </a:xfrm>
            <a:custGeom>
              <a:avLst/>
              <a:gdLst>
                <a:gd name="T0" fmla="*/ 38 w 38"/>
                <a:gd name="T1" fmla="*/ 0 h 1"/>
                <a:gd name="T2" fmla="*/ 38 w 38"/>
                <a:gd name="T3" fmla="*/ 0 h 1"/>
                <a:gd name="T4" fmla="*/ 0 w 38"/>
                <a:gd name="T5" fmla="*/ 1 h 1"/>
                <a:gd name="T6" fmla="*/ 3 w 38"/>
                <a:gd name="T7" fmla="*/ 1 h 1"/>
                <a:gd name="T8" fmla="*/ 38 w 38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">
                  <a:moveTo>
                    <a:pt x="38" y="0"/>
                  </a:moveTo>
                  <a:lnTo>
                    <a:pt x="38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</a:endParaRPr>
            </a:p>
          </p:txBody>
        </p:sp>
        <p:sp>
          <p:nvSpPr>
            <p:cNvPr id="107" name="任意多边形 107"/>
            <p:cNvSpPr>
              <a:spLocks/>
            </p:cNvSpPr>
            <p:nvPr/>
          </p:nvSpPr>
          <p:spPr bwMode="invGray">
            <a:xfrm>
              <a:off x="-474663" y="2741613"/>
              <a:ext cx="34925" cy="0"/>
            </a:xfrm>
            <a:custGeom>
              <a:avLst/>
              <a:gdLst>
                <a:gd name="T0" fmla="*/ 18 w 18"/>
                <a:gd name="T1" fmla="*/ 18 w 18"/>
                <a:gd name="T2" fmla="*/ 0 w 18"/>
                <a:gd name="T3" fmla="*/ 18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18" y="0"/>
                  </a:move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</a:endParaRPr>
            </a:p>
          </p:txBody>
        </p:sp>
        <p:sp>
          <p:nvSpPr>
            <p:cNvPr id="108" name="任意多边形 108"/>
            <p:cNvSpPr>
              <a:spLocks/>
            </p:cNvSpPr>
            <p:nvPr/>
          </p:nvSpPr>
          <p:spPr bwMode="invGray">
            <a:xfrm>
              <a:off x="-947738" y="2725738"/>
              <a:ext cx="1239838" cy="19050"/>
            </a:xfrm>
            <a:custGeom>
              <a:avLst/>
              <a:gdLst>
                <a:gd name="T0" fmla="*/ 588 w 647"/>
                <a:gd name="T1" fmla="*/ 5 h 8"/>
                <a:gd name="T2" fmla="*/ 588 w 647"/>
                <a:gd name="T3" fmla="*/ 5 h 8"/>
                <a:gd name="T4" fmla="*/ 619 w 647"/>
                <a:gd name="T5" fmla="*/ 0 h 8"/>
                <a:gd name="T6" fmla="*/ 570 w 647"/>
                <a:gd name="T7" fmla="*/ 1 h 8"/>
                <a:gd name="T8" fmla="*/ 574 w 647"/>
                <a:gd name="T9" fmla="*/ 0 h 8"/>
                <a:gd name="T10" fmla="*/ 515 w 647"/>
                <a:gd name="T11" fmla="*/ 1 h 8"/>
                <a:gd name="T12" fmla="*/ 533 w 647"/>
                <a:gd name="T13" fmla="*/ 3 h 8"/>
                <a:gd name="T14" fmla="*/ 450 w 647"/>
                <a:gd name="T15" fmla="*/ 0 h 8"/>
                <a:gd name="T16" fmla="*/ 361 w 647"/>
                <a:gd name="T17" fmla="*/ 0 h 8"/>
                <a:gd name="T18" fmla="*/ 368 w 647"/>
                <a:gd name="T19" fmla="*/ 0 h 8"/>
                <a:gd name="T20" fmla="*/ 355 w 647"/>
                <a:gd name="T21" fmla="*/ 0 h 8"/>
                <a:gd name="T22" fmla="*/ 55 w 647"/>
                <a:gd name="T23" fmla="*/ 1 h 8"/>
                <a:gd name="T24" fmla="*/ 45 w 647"/>
                <a:gd name="T25" fmla="*/ 6 h 8"/>
                <a:gd name="T26" fmla="*/ 207 w 647"/>
                <a:gd name="T27" fmla="*/ 5 h 8"/>
                <a:gd name="T28" fmla="*/ 214 w 647"/>
                <a:gd name="T29" fmla="*/ 6 h 8"/>
                <a:gd name="T30" fmla="*/ 250 w 647"/>
                <a:gd name="T31" fmla="*/ 4 h 8"/>
                <a:gd name="T32" fmla="*/ 216 w 647"/>
                <a:gd name="T33" fmla="*/ 3 h 8"/>
                <a:gd name="T34" fmla="*/ 393 w 647"/>
                <a:gd name="T35" fmla="*/ 3 h 8"/>
                <a:gd name="T36" fmla="*/ 265 w 647"/>
                <a:gd name="T37" fmla="*/ 5 h 8"/>
                <a:gd name="T38" fmla="*/ 265 w 647"/>
                <a:gd name="T39" fmla="*/ 7 h 8"/>
                <a:gd name="T40" fmla="*/ 588 w 647"/>
                <a:gd name="T4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7" h="8">
                  <a:moveTo>
                    <a:pt x="588" y="5"/>
                  </a:moveTo>
                  <a:lnTo>
                    <a:pt x="588" y="5"/>
                  </a:lnTo>
                  <a:cubicBezTo>
                    <a:pt x="499" y="3"/>
                    <a:pt x="647" y="3"/>
                    <a:pt x="619" y="0"/>
                  </a:cubicBezTo>
                  <a:lnTo>
                    <a:pt x="570" y="1"/>
                  </a:lnTo>
                  <a:lnTo>
                    <a:pt x="574" y="0"/>
                  </a:lnTo>
                  <a:lnTo>
                    <a:pt x="515" y="1"/>
                  </a:lnTo>
                  <a:cubicBezTo>
                    <a:pt x="527" y="2"/>
                    <a:pt x="536" y="2"/>
                    <a:pt x="533" y="3"/>
                  </a:cubicBezTo>
                  <a:cubicBezTo>
                    <a:pt x="454" y="3"/>
                    <a:pt x="508" y="2"/>
                    <a:pt x="450" y="0"/>
                  </a:cubicBezTo>
                  <a:lnTo>
                    <a:pt x="361" y="0"/>
                  </a:lnTo>
                  <a:lnTo>
                    <a:pt x="368" y="0"/>
                  </a:lnTo>
                  <a:cubicBezTo>
                    <a:pt x="361" y="0"/>
                    <a:pt x="357" y="0"/>
                    <a:pt x="355" y="0"/>
                  </a:cubicBezTo>
                  <a:lnTo>
                    <a:pt x="55" y="1"/>
                  </a:lnTo>
                  <a:cubicBezTo>
                    <a:pt x="0" y="3"/>
                    <a:pt x="85" y="4"/>
                    <a:pt x="45" y="6"/>
                  </a:cubicBezTo>
                  <a:cubicBezTo>
                    <a:pt x="108" y="6"/>
                    <a:pt x="202" y="8"/>
                    <a:pt x="207" y="5"/>
                  </a:cubicBezTo>
                  <a:cubicBezTo>
                    <a:pt x="205" y="5"/>
                    <a:pt x="201" y="6"/>
                    <a:pt x="214" y="6"/>
                  </a:cubicBezTo>
                  <a:lnTo>
                    <a:pt x="250" y="4"/>
                  </a:lnTo>
                  <a:lnTo>
                    <a:pt x="216" y="3"/>
                  </a:lnTo>
                  <a:cubicBezTo>
                    <a:pt x="252" y="1"/>
                    <a:pt x="371" y="1"/>
                    <a:pt x="393" y="3"/>
                  </a:cubicBezTo>
                  <a:cubicBezTo>
                    <a:pt x="325" y="4"/>
                    <a:pt x="359" y="6"/>
                    <a:pt x="265" y="5"/>
                  </a:cubicBezTo>
                  <a:cubicBezTo>
                    <a:pt x="269" y="6"/>
                    <a:pt x="286" y="7"/>
                    <a:pt x="265" y="7"/>
                  </a:cubicBezTo>
                  <a:cubicBezTo>
                    <a:pt x="375" y="6"/>
                    <a:pt x="474" y="8"/>
                    <a:pt x="588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</a:endParaRPr>
            </a:p>
          </p:txBody>
        </p:sp>
        <p:sp>
          <p:nvSpPr>
            <p:cNvPr id="109" name="任意多边形 109"/>
            <p:cNvSpPr>
              <a:spLocks/>
            </p:cNvSpPr>
            <p:nvPr/>
          </p:nvSpPr>
          <p:spPr bwMode="invGray">
            <a:xfrm>
              <a:off x="-1944688" y="2741613"/>
              <a:ext cx="4763" cy="0"/>
            </a:xfrm>
            <a:custGeom>
              <a:avLst/>
              <a:gdLst>
                <a:gd name="T0" fmla="*/ 1 w 2"/>
                <a:gd name="T1" fmla="*/ 1 w 2"/>
                <a:gd name="T2" fmla="*/ 2 w 2"/>
                <a:gd name="T3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lnTo>
                    <a:pt x="1" y="0"/>
                  </a:lnTo>
                  <a:lnTo>
                    <a:pt x="2" y="0"/>
                  </a:ln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</a:endParaRPr>
            </a:p>
          </p:txBody>
        </p:sp>
        <p:sp>
          <p:nvSpPr>
            <p:cNvPr id="110" name="任意多边形 110"/>
            <p:cNvSpPr>
              <a:spLocks/>
            </p:cNvSpPr>
            <p:nvPr/>
          </p:nvSpPr>
          <p:spPr bwMode="invGray">
            <a:xfrm>
              <a:off x="-1939925" y="2735263"/>
              <a:ext cx="173038" cy="6350"/>
            </a:xfrm>
            <a:custGeom>
              <a:avLst/>
              <a:gdLst>
                <a:gd name="T0" fmla="*/ 36 w 90"/>
                <a:gd name="T1" fmla="*/ 3 h 3"/>
                <a:gd name="T2" fmla="*/ 36 w 90"/>
                <a:gd name="T3" fmla="*/ 3 h 3"/>
                <a:gd name="T4" fmla="*/ 90 w 90"/>
                <a:gd name="T5" fmla="*/ 0 h 3"/>
                <a:gd name="T6" fmla="*/ 6 w 90"/>
                <a:gd name="T7" fmla="*/ 1 h 3"/>
                <a:gd name="T8" fmla="*/ 0 w 90"/>
                <a:gd name="T9" fmla="*/ 3 h 3"/>
                <a:gd name="T10" fmla="*/ 48 w 90"/>
                <a:gd name="T11" fmla="*/ 2 h 3"/>
                <a:gd name="T12" fmla="*/ 36 w 90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3">
                  <a:moveTo>
                    <a:pt x="36" y="3"/>
                  </a:moveTo>
                  <a:lnTo>
                    <a:pt x="36" y="3"/>
                  </a:lnTo>
                  <a:lnTo>
                    <a:pt x="90" y="0"/>
                  </a:lnTo>
                  <a:lnTo>
                    <a:pt x="6" y="1"/>
                  </a:lnTo>
                  <a:lnTo>
                    <a:pt x="0" y="3"/>
                  </a:lnTo>
                  <a:cubicBezTo>
                    <a:pt x="8" y="2"/>
                    <a:pt x="37" y="1"/>
                    <a:pt x="48" y="2"/>
                  </a:cubicBezTo>
                  <a:lnTo>
                    <a:pt x="36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</a:endParaRPr>
            </a:p>
          </p:txBody>
        </p:sp>
        <p:sp>
          <p:nvSpPr>
            <p:cNvPr id="111" name="任意多边形 111"/>
            <p:cNvSpPr>
              <a:spLocks/>
            </p:cNvSpPr>
            <p:nvPr/>
          </p:nvSpPr>
          <p:spPr bwMode="invGray">
            <a:xfrm>
              <a:off x="-1773238" y="2733675"/>
              <a:ext cx="123825" cy="12700"/>
            </a:xfrm>
            <a:custGeom>
              <a:avLst/>
              <a:gdLst>
                <a:gd name="T0" fmla="*/ 65 w 65"/>
                <a:gd name="T1" fmla="*/ 0 h 6"/>
                <a:gd name="T2" fmla="*/ 65 w 65"/>
                <a:gd name="T3" fmla="*/ 0 h 6"/>
                <a:gd name="T4" fmla="*/ 48 w 65"/>
                <a:gd name="T5" fmla="*/ 4 h 6"/>
                <a:gd name="T6" fmla="*/ 0 w 65"/>
                <a:gd name="T7" fmla="*/ 4 h 6"/>
                <a:gd name="T8" fmla="*/ 61 w 65"/>
                <a:gd name="T9" fmla="*/ 4 h 6"/>
                <a:gd name="T10" fmla="*/ 65 w 65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6">
                  <a:moveTo>
                    <a:pt x="65" y="0"/>
                  </a:moveTo>
                  <a:lnTo>
                    <a:pt x="65" y="0"/>
                  </a:lnTo>
                  <a:cubicBezTo>
                    <a:pt x="22" y="1"/>
                    <a:pt x="25" y="3"/>
                    <a:pt x="48" y="4"/>
                  </a:cubicBezTo>
                  <a:cubicBezTo>
                    <a:pt x="8" y="5"/>
                    <a:pt x="27" y="1"/>
                    <a:pt x="0" y="4"/>
                  </a:cubicBezTo>
                  <a:cubicBezTo>
                    <a:pt x="1" y="6"/>
                    <a:pt x="50" y="5"/>
                    <a:pt x="61" y="4"/>
                  </a:cubicBez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</a:endParaRPr>
            </a:p>
          </p:txBody>
        </p:sp>
        <p:sp>
          <p:nvSpPr>
            <p:cNvPr id="112" name="任意多边形 112"/>
            <p:cNvSpPr>
              <a:spLocks/>
            </p:cNvSpPr>
            <p:nvPr/>
          </p:nvSpPr>
          <p:spPr bwMode="invGray">
            <a:xfrm>
              <a:off x="-1057275" y="2735263"/>
              <a:ext cx="57150" cy="3175"/>
            </a:xfrm>
            <a:custGeom>
              <a:avLst/>
              <a:gdLst>
                <a:gd name="T0" fmla="*/ 12 w 30"/>
                <a:gd name="T1" fmla="*/ 0 h 1"/>
                <a:gd name="T2" fmla="*/ 12 w 30"/>
                <a:gd name="T3" fmla="*/ 0 h 1"/>
                <a:gd name="T4" fmla="*/ 0 w 30"/>
                <a:gd name="T5" fmla="*/ 1 h 1"/>
                <a:gd name="T6" fmla="*/ 30 w 30"/>
                <a:gd name="T7" fmla="*/ 1 h 1"/>
                <a:gd name="T8" fmla="*/ 12 w 3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3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</a:endParaRPr>
            </a:p>
          </p:txBody>
        </p:sp>
        <p:sp>
          <p:nvSpPr>
            <p:cNvPr id="113" name="任意多边形 113"/>
            <p:cNvSpPr>
              <a:spLocks/>
            </p:cNvSpPr>
            <p:nvPr/>
          </p:nvSpPr>
          <p:spPr bwMode="invGray">
            <a:xfrm>
              <a:off x="-1116013" y="2738438"/>
              <a:ext cx="58738" cy="3175"/>
            </a:xfrm>
            <a:custGeom>
              <a:avLst/>
              <a:gdLst>
                <a:gd name="T0" fmla="*/ 30 w 30"/>
                <a:gd name="T1" fmla="*/ 0 h 2"/>
                <a:gd name="T2" fmla="*/ 30 w 30"/>
                <a:gd name="T3" fmla="*/ 0 h 2"/>
                <a:gd name="T4" fmla="*/ 0 w 30"/>
                <a:gd name="T5" fmla="*/ 0 h 2"/>
                <a:gd name="T6" fmla="*/ 9 w 30"/>
                <a:gd name="T7" fmla="*/ 2 h 2"/>
                <a:gd name="T8" fmla="*/ 30 w 3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">
                  <a:moveTo>
                    <a:pt x="30" y="0"/>
                  </a:moveTo>
                  <a:lnTo>
                    <a:pt x="30" y="0"/>
                  </a:lnTo>
                  <a:lnTo>
                    <a:pt x="0" y="0"/>
                  </a:lnTo>
                  <a:cubicBezTo>
                    <a:pt x="2" y="0"/>
                    <a:pt x="4" y="1"/>
                    <a:pt x="9" y="2"/>
                  </a:cubicBez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</a:endParaRPr>
            </a:p>
          </p:txBody>
        </p:sp>
        <p:sp>
          <p:nvSpPr>
            <p:cNvPr id="114" name="任意多边形 114"/>
            <p:cNvSpPr>
              <a:spLocks/>
            </p:cNvSpPr>
            <p:nvPr/>
          </p:nvSpPr>
          <p:spPr bwMode="invGray">
            <a:xfrm>
              <a:off x="-1349375" y="2735263"/>
              <a:ext cx="84138" cy="0"/>
            </a:xfrm>
            <a:custGeom>
              <a:avLst/>
              <a:gdLst>
                <a:gd name="T0" fmla="*/ 44 w 44"/>
                <a:gd name="T1" fmla="*/ 44 w 44"/>
                <a:gd name="T2" fmla="*/ 0 w 44"/>
                <a:gd name="T3" fmla="*/ 44 w 4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44">
                  <a:moveTo>
                    <a:pt x="44" y="0"/>
                  </a:moveTo>
                  <a:lnTo>
                    <a:pt x="44" y="0"/>
                  </a:lnTo>
                  <a:lnTo>
                    <a:pt x="0" y="0"/>
                  </a:lnTo>
                  <a:lnTo>
                    <a:pt x="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</a:endParaRPr>
            </a:p>
          </p:txBody>
        </p:sp>
        <p:sp>
          <p:nvSpPr>
            <p:cNvPr id="115" name="任意多边形 115"/>
            <p:cNvSpPr>
              <a:spLocks/>
            </p:cNvSpPr>
            <p:nvPr/>
          </p:nvSpPr>
          <p:spPr bwMode="invGray">
            <a:xfrm>
              <a:off x="-1265238" y="2735263"/>
              <a:ext cx="65088" cy="3175"/>
            </a:xfrm>
            <a:custGeom>
              <a:avLst/>
              <a:gdLst>
                <a:gd name="T0" fmla="*/ 34 w 34"/>
                <a:gd name="T1" fmla="*/ 1 h 1"/>
                <a:gd name="T2" fmla="*/ 34 w 34"/>
                <a:gd name="T3" fmla="*/ 1 h 1"/>
                <a:gd name="T4" fmla="*/ 33 w 34"/>
                <a:gd name="T5" fmla="*/ 0 h 1"/>
                <a:gd name="T6" fmla="*/ 0 w 34"/>
                <a:gd name="T7" fmla="*/ 0 h 1"/>
                <a:gd name="T8" fmla="*/ 34 w 3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1">
                  <a:moveTo>
                    <a:pt x="34" y="1"/>
                  </a:moveTo>
                  <a:lnTo>
                    <a:pt x="34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3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</a:endParaRPr>
            </a:p>
          </p:txBody>
        </p:sp>
        <p:sp>
          <p:nvSpPr>
            <p:cNvPr id="116" name="任意多边形 116"/>
            <p:cNvSpPr>
              <a:spLocks/>
            </p:cNvSpPr>
            <p:nvPr/>
          </p:nvSpPr>
          <p:spPr bwMode="invGray">
            <a:xfrm>
              <a:off x="-1219200" y="2728913"/>
              <a:ext cx="103188" cy="9525"/>
            </a:xfrm>
            <a:custGeom>
              <a:avLst/>
              <a:gdLst>
                <a:gd name="T0" fmla="*/ 54 w 54"/>
                <a:gd name="T1" fmla="*/ 4 h 4"/>
                <a:gd name="T2" fmla="*/ 54 w 54"/>
                <a:gd name="T3" fmla="*/ 4 h 4"/>
                <a:gd name="T4" fmla="*/ 0 w 54"/>
                <a:gd name="T5" fmla="*/ 1 h 4"/>
                <a:gd name="T6" fmla="*/ 9 w 54"/>
                <a:gd name="T7" fmla="*/ 3 h 4"/>
                <a:gd name="T8" fmla="*/ 54 w 5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">
                  <a:moveTo>
                    <a:pt x="54" y="4"/>
                  </a:moveTo>
                  <a:lnTo>
                    <a:pt x="54" y="4"/>
                  </a:lnTo>
                  <a:cubicBezTo>
                    <a:pt x="49" y="2"/>
                    <a:pt x="43" y="0"/>
                    <a:pt x="0" y="1"/>
                  </a:cubicBezTo>
                  <a:lnTo>
                    <a:pt x="9" y="3"/>
                  </a:lnTo>
                  <a:lnTo>
                    <a:pt x="54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</a:endParaRPr>
            </a:p>
          </p:txBody>
        </p:sp>
        <p:sp>
          <p:nvSpPr>
            <p:cNvPr id="117" name="任意多边形 117"/>
            <p:cNvSpPr>
              <a:spLocks/>
            </p:cNvSpPr>
            <p:nvPr/>
          </p:nvSpPr>
          <p:spPr bwMode="invGray">
            <a:xfrm>
              <a:off x="1225550" y="2830513"/>
              <a:ext cx="73025" cy="3175"/>
            </a:xfrm>
            <a:custGeom>
              <a:avLst/>
              <a:gdLst>
                <a:gd name="T0" fmla="*/ 34 w 38"/>
                <a:gd name="T1" fmla="*/ 0 h 2"/>
                <a:gd name="T2" fmla="*/ 34 w 38"/>
                <a:gd name="T3" fmla="*/ 0 h 2"/>
                <a:gd name="T4" fmla="*/ 0 w 38"/>
                <a:gd name="T5" fmla="*/ 1 h 2"/>
                <a:gd name="T6" fmla="*/ 4 w 38"/>
                <a:gd name="T7" fmla="*/ 2 h 2"/>
                <a:gd name="T8" fmla="*/ 38 w 38"/>
                <a:gd name="T9" fmla="*/ 1 h 2"/>
                <a:gd name="T10" fmla="*/ 34 w 38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4" y="2"/>
                  </a:lnTo>
                  <a:lnTo>
                    <a:pt x="38" y="1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</a:endParaRPr>
            </a:p>
          </p:txBody>
        </p:sp>
        <p:sp>
          <p:nvSpPr>
            <p:cNvPr id="118" name="任意多边形 118"/>
            <p:cNvSpPr>
              <a:spLocks/>
            </p:cNvSpPr>
            <p:nvPr/>
          </p:nvSpPr>
          <p:spPr bwMode="invGray">
            <a:xfrm>
              <a:off x="874712" y="2827338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9" y="1"/>
                    <a:pt x="16" y="1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</a:endParaRPr>
            </a:p>
          </p:txBody>
        </p:sp>
        <p:sp>
          <p:nvSpPr>
            <p:cNvPr id="119" name="任意多边形 119"/>
            <p:cNvSpPr>
              <a:spLocks/>
            </p:cNvSpPr>
            <p:nvPr/>
          </p:nvSpPr>
          <p:spPr bwMode="invGray">
            <a:xfrm>
              <a:off x="417512" y="2827338"/>
              <a:ext cx="457200" cy="31750"/>
            </a:xfrm>
            <a:custGeom>
              <a:avLst/>
              <a:gdLst>
                <a:gd name="T0" fmla="*/ 113 w 238"/>
                <a:gd name="T1" fmla="*/ 12 h 14"/>
                <a:gd name="T2" fmla="*/ 113 w 238"/>
                <a:gd name="T3" fmla="*/ 12 h 14"/>
                <a:gd name="T4" fmla="*/ 94 w 238"/>
                <a:gd name="T5" fmla="*/ 9 h 14"/>
                <a:gd name="T6" fmla="*/ 157 w 238"/>
                <a:gd name="T7" fmla="*/ 6 h 14"/>
                <a:gd name="T8" fmla="*/ 145 w 238"/>
                <a:gd name="T9" fmla="*/ 8 h 14"/>
                <a:gd name="T10" fmla="*/ 169 w 238"/>
                <a:gd name="T11" fmla="*/ 6 h 14"/>
                <a:gd name="T12" fmla="*/ 238 w 238"/>
                <a:gd name="T13" fmla="*/ 1 h 14"/>
                <a:gd name="T14" fmla="*/ 32 w 238"/>
                <a:gd name="T15" fmla="*/ 3 h 14"/>
                <a:gd name="T16" fmla="*/ 19 w 238"/>
                <a:gd name="T17" fmla="*/ 13 h 14"/>
                <a:gd name="T18" fmla="*/ 113 w 238"/>
                <a:gd name="T19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8" h="14">
                  <a:moveTo>
                    <a:pt x="113" y="12"/>
                  </a:moveTo>
                  <a:lnTo>
                    <a:pt x="113" y="12"/>
                  </a:lnTo>
                  <a:cubicBezTo>
                    <a:pt x="73" y="10"/>
                    <a:pt x="168" y="9"/>
                    <a:pt x="94" y="9"/>
                  </a:cubicBezTo>
                  <a:cubicBezTo>
                    <a:pt x="88" y="7"/>
                    <a:pt x="122" y="5"/>
                    <a:pt x="157" y="6"/>
                  </a:cubicBezTo>
                  <a:cubicBezTo>
                    <a:pt x="155" y="7"/>
                    <a:pt x="123" y="7"/>
                    <a:pt x="145" y="8"/>
                  </a:cubicBezTo>
                  <a:cubicBezTo>
                    <a:pt x="168" y="7"/>
                    <a:pt x="177" y="8"/>
                    <a:pt x="169" y="6"/>
                  </a:cubicBezTo>
                  <a:cubicBezTo>
                    <a:pt x="208" y="4"/>
                    <a:pt x="212" y="3"/>
                    <a:pt x="238" y="1"/>
                  </a:cubicBezTo>
                  <a:cubicBezTo>
                    <a:pt x="191" y="2"/>
                    <a:pt x="92" y="0"/>
                    <a:pt x="32" y="3"/>
                  </a:cubicBezTo>
                  <a:cubicBezTo>
                    <a:pt x="0" y="6"/>
                    <a:pt x="20" y="9"/>
                    <a:pt x="19" y="13"/>
                  </a:cubicBezTo>
                  <a:cubicBezTo>
                    <a:pt x="24" y="14"/>
                    <a:pt x="110" y="14"/>
                    <a:pt x="113" y="1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</a:endParaRPr>
            </a:p>
          </p:txBody>
        </p:sp>
        <p:sp>
          <p:nvSpPr>
            <p:cNvPr id="120" name="任意多边形 120"/>
            <p:cNvSpPr>
              <a:spLocks/>
            </p:cNvSpPr>
            <p:nvPr/>
          </p:nvSpPr>
          <p:spPr bwMode="invGray">
            <a:xfrm>
              <a:off x="755650" y="2859087"/>
              <a:ext cx="68263" cy="4762"/>
            </a:xfrm>
            <a:custGeom>
              <a:avLst/>
              <a:gdLst>
                <a:gd name="T0" fmla="*/ 0 w 36"/>
                <a:gd name="T1" fmla="*/ 1 h 2"/>
                <a:gd name="T2" fmla="*/ 0 w 36"/>
                <a:gd name="T3" fmla="*/ 1 h 2"/>
                <a:gd name="T4" fmla="*/ 36 w 36"/>
                <a:gd name="T5" fmla="*/ 1 h 2"/>
                <a:gd name="T6" fmla="*/ 0 w 36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">
                  <a:moveTo>
                    <a:pt x="0" y="1"/>
                  </a:moveTo>
                  <a:lnTo>
                    <a:pt x="0" y="1"/>
                  </a:lnTo>
                  <a:cubicBezTo>
                    <a:pt x="19" y="2"/>
                    <a:pt x="24" y="1"/>
                    <a:pt x="36" y="1"/>
                  </a:cubicBezTo>
                  <a:cubicBezTo>
                    <a:pt x="33" y="0"/>
                    <a:pt x="15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</a:endParaRPr>
            </a:p>
          </p:txBody>
        </p:sp>
        <p:sp>
          <p:nvSpPr>
            <p:cNvPr id="121" name="任意多边形 121"/>
            <p:cNvSpPr>
              <a:spLocks/>
            </p:cNvSpPr>
            <p:nvPr/>
          </p:nvSpPr>
          <p:spPr bwMode="invGray">
            <a:xfrm>
              <a:off x="-133350" y="2798763"/>
              <a:ext cx="111125" cy="4762"/>
            </a:xfrm>
            <a:custGeom>
              <a:avLst/>
              <a:gdLst>
                <a:gd name="T0" fmla="*/ 37 w 58"/>
                <a:gd name="T1" fmla="*/ 0 h 2"/>
                <a:gd name="T2" fmla="*/ 37 w 58"/>
                <a:gd name="T3" fmla="*/ 0 h 2"/>
                <a:gd name="T4" fmla="*/ 7 w 58"/>
                <a:gd name="T5" fmla="*/ 2 h 2"/>
                <a:gd name="T6" fmla="*/ 58 w 58"/>
                <a:gd name="T7" fmla="*/ 2 h 2"/>
                <a:gd name="T8" fmla="*/ 37 w 58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">
                  <a:moveTo>
                    <a:pt x="37" y="0"/>
                  </a:moveTo>
                  <a:lnTo>
                    <a:pt x="37" y="0"/>
                  </a:lnTo>
                  <a:cubicBezTo>
                    <a:pt x="34" y="1"/>
                    <a:pt x="0" y="1"/>
                    <a:pt x="7" y="2"/>
                  </a:cubicBezTo>
                  <a:lnTo>
                    <a:pt x="58" y="2"/>
                  </a:lnTo>
                  <a:cubicBezTo>
                    <a:pt x="46" y="2"/>
                    <a:pt x="42" y="1"/>
                    <a:pt x="3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</a:endParaRPr>
            </a:p>
          </p:txBody>
        </p:sp>
        <p:sp>
          <p:nvSpPr>
            <p:cNvPr id="122" name="任意多边形 122"/>
            <p:cNvSpPr>
              <a:spLocks/>
            </p:cNvSpPr>
            <p:nvPr/>
          </p:nvSpPr>
          <p:spPr bwMode="invGray">
            <a:xfrm>
              <a:off x="-22225" y="2800350"/>
              <a:ext cx="44450" cy="3175"/>
            </a:xfrm>
            <a:custGeom>
              <a:avLst/>
              <a:gdLst>
                <a:gd name="T0" fmla="*/ 23 w 23"/>
                <a:gd name="T1" fmla="*/ 0 h 1"/>
                <a:gd name="T2" fmla="*/ 23 w 23"/>
                <a:gd name="T3" fmla="*/ 0 h 1"/>
                <a:gd name="T4" fmla="*/ 0 w 23"/>
                <a:gd name="T5" fmla="*/ 1 h 1"/>
                <a:gd name="T6" fmla="*/ 23 w 2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1">
                  <a:moveTo>
                    <a:pt x="23" y="0"/>
                  </a:moveTo>
                  <a:lnTo>
                    <a:pt x="23" y="0"/>
                  </a:lnTo>
                  <a:lnTo>
                    <a:pt x="0" y="1"/>
                  </a:lnTo>
                  <a:cubicBezTo>
                    <a:pt x="6" y="1"/>
                    <a:pt x="13" y="1"/>
                    <a:pt x="2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</a:endParaRPr>
            </a:p>
          </p:txBody>
        </p:sp>
        <p:sp>
          <p:nvSpPr>
            <p:cNvPr id="123" name="任意多边形 123"/>
            <p:cNvSpPr>
              <a:spLocks/>
            </p:cNvSpPr>
            <p:nvPr/>
          </p:nvSpPr>
          <p:spPr bwMode="invGray">
            <a:xfrm>
              <a:off x="-66675" y="2798763"/>
              <a:ext cx="6350" cy="0"/>
            </a:xfrm>
            <a:custGeom>
              <a:avLst/>
              <a:gdLst>
                <a:gd name="T0" fmla="*/ 0 w 3"/>
                <a:gd name="T1" fmla="*/ 0 w 3"/>
                <a:gd name="T2" fmla="*/ 2 w 3"/>
                <a:gd name="T3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cubicBezTo>
                    <a:pt x="3" y="0"/>
                    <a:pt x="3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</a:endParaRPr>
            </a:p>
          </p:txBody>
        </p:sp>
        <p:sp>
          <p:nvSpPr>
            <p:cNvPr id="124" name="任意多边形 124"/>
            <p:cNvSpPr>
              <a:spLocks/>
            </p:cNvSpPr>
            <p:nvPr/>
          </p:nvSpPr>
          <p:spPr bwMode="invGray">
            <a:xfrm>
              <a:off x="-1566863" y="2730500"/>
              <a:ext cx="65088" cy="3175"/>
            </a:xfrm>
            <a:custGeom>
              <a:avLst/>
              <a:gdLst>
                <a:gd name="T0" fmla="*/ 33 w 34"/>
                <a:gd name="T1" fmla="*/ 1 h 1"/>
                <a:gd name="T2" fmla="*/ 33 w 34"/>
                <a:gd name="T3" fmla="*/ 1 h 1"/>
                <a:gd name="T4" fmla="*/ 0 w 34"/>
                <a:gd name="T5" fmla="*/ 1 h 1"/>
                <a:gd name="T6" fmla="*/ 33 w 3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">
                  <a:moveTo>
                    <a:pt x="33" y="1"/>
                  </a:moveTo>
                  <a:lnTo>
                    <a:pt x="33" y="1"/>
                  </a:lnTo>
                  <a:cubicBezTo>
                    <a:pt x="34" y="0"/>
                    <a:pt x="12" y="1"/>
                    <a:pt x="0" y="1"/>
                  </a:cubicBezTo>
                  <a:cubicBezTo>
                    <a:pt x="9" y="1"/>
                    <a:pt x="22" y="1"/>
                    <a:pt x="3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</a:endParaRPr>
            </a:p>
          </p:txBody>
        </p:sp>
        <p:sp>
          <p:nvSpPr>
            <p:cNvPr id="125" name="任意多边形 125"/>
            <p:cNvSpPr>
              <a:spLocks/>
            </p:cNvSpPr>
            <p:nvPr/>
          </p:nvSpPr>
          <p:spPr bwMode="invGray">
            <a:xfrm>
              <a:off x="-3175000" y="2740025"/>
              <a:ext cx="38100" cy="0"/>
            </a:xfrm>
            <a:custGeom>
              <a:avLst/>
              <a:gdLst>
                <a:gd name="T0" fmla="*/ 20 w 20"/>
                <a:gd name="T1" fmla="*/ 20 w 20"/>
                <a:gd name="T2" fmla="*/ 0 w 20"/>
                <a:gd name="T3" fmla="*/ 2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20" y="0"/>
                  </a:moveTo>
                  <a:lnTo>
                    <a:pt x="20" y="0"/>
                  </a:lnTo>
                  <a:lnTo>
                    <a:pt x="0" y="0"/>
                  </a:lnTo>
                  <a:cubicBezTo>
                    <a:pt x="7" y="0"/>
                    <a:pt x="11" y="0"/>
                    <a:pt x="2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</a:endParaRPr>
            </a:p>
          </p:txBody>
        </p:sp>
        <p:sp>
          <p:nvSpPr>
            <p:cNvPr id="126" name="任意多边形 126"/>
            <p:cNvSpPr>
              <a:spLocks/>
            </p:cNvSpPr>
            <p:nvPr/>
          </p:nvSpPr>
          <p:spPr bwMode="invGray">
            <a:xfrm>
              <a:off x="-3735388" y="2803525"/>
              <a:ext cx="6350" cy="1587"/>
            </a:xfrm>
            <a:custGeom>
              <a:avLst/>
              <a:gdLst>
                <a:gd name="T0" fmla="*/ 4 w 4"/>
                <a:gd name="T1" fmla="*/ 0 h 1"/>
                <a:gd name="T2" fmla="*/ 4 w 4"/>
                <a:gd name="T3" fmla="*/ 0 h 1"/>
                <a:gd name="T4" fmla="*/ 0 w 4"/>
                <a:gd name="T5" fmla="*/ 1 h 1"/>
                <a:gd name="T6" fmla="*/ 4 w 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">
                  <a:moveTo>
                    <a:pt x="4" y="0"/>
                  </a:moveTo>
                  <a:lnTo>
                    <a:pt x="4" y="0"/>
                  </a:lnTo>
                  <a:cubicBezTo>
                    <a:pt x="3" y="0"/>
                    <a:pt x="2" y="1"/>
                    <a:pt x="0" y="1"/>
                  </a:cubicBezTo>
                  <a:cubicBezTo>
                    <a:pt x="2" y="1"/>
                    <a:pt x="3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</a:endParaRPr>
            </a:p>
          </p:txBody>
        </p:sp>
        <p:sp>
          <p:nvSpPr>
            <p:cNvPr id="127" name="任意多边形 127"/>
            <p:cNvSpPr>
              <a:spLocks/>
            </p:cNvSpPr>
            <p:nvPr/>
          </p:nvSpPr>
          <p:spPr bwMode="invGray">
            <a:xfrm>
              <a:off x="-3924300" y="2803525"/>
              <a:ext cx="188913" cy="3175"/>
            </a:xfrm>
            <a:custGeom>
              <a:avLst/>
              <a:gdLst>
                <a:gd name="T0" fmla="*/ 98 w 98"/>
                <a:gd name="T1" fmla="*/ 1 h 2"/>
                <a:gd name="T2" fmla="*/ 98 w 98"/>
                <a:gd name="T3" fmla="*/ 1 h 2"/>
                <a:gd name="T4" fmla="*/ 26 w 98"/>
                <a:gd name="T5" fmla="*/ 1 h 2"/>
                <a:gd name="T6" fmla="*/ 28 w 98"/>
                <a:gd name="T7" fmla="*/ 1 h 2"/>
                <a:gd name="T8" fmla="*/ 0 w 98"/>
                <a:gd name="T9" fmla="*/ 2 h 2"/>
                <a:gd name="T10" fmla="*/ 98 w 98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" h="2">
                  <a:moveTo>
                    <a:pt x="98" y="1"/>
                  </a:moveTo>
                  <a:lnTo>
                    <a:pt x="98" y="1"/>
                  </a:lnTo>
                  <a:cubicBezTo>
                    <a:pt x="84" y="2"/>
                    <a:pt x="42" y="0"/>
                    <a:pt x="26" y="1"/>
                  </a:cubicBezTo>
                  <a:lnTo>
                    <a:pt x="28" y="1"/>
                  </a:lnTo>
                  <a:lnTo>
                    <a:pt x="0" y="2"/>
                  </a:lnTo>
                  <a:cubicBezTo>
                    <a:pt x="27" y="2"/>
                    <a:pt x="82" y="2"/>
                    <a:pt x="9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22810" y="1905000"/>
            <a:ext cx="9146381" cy="2667000"/>
          </a:xfrm>
        </p:spPr>
        <p:txBody>
          <a:bodyPr>
            <a:noAutofit/>
          </a:bodyPr>
          <a:lstStyle>
            <a:lvl1pPr algn="l" latinLnBrk="0">
              <a:defRPr lang="zh-CN" sz="3301" b="0" cap="none" baseline="0"/>
            </a:lvl1pPr>
          </a:lstStyle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522810" y="5102527"/>
            <a:ext cx="9146381" cy="1069675"/>
          </a:xfrm>
        </p:spPr>
        <p:txBody>
          <a:bodyPr>
            <a:normAutofit/>
          </a:bodyPr>
          <a:lstStyle>
            <a:lvl1pPr marL="0" indent="0" latinLnBrk="0">
              <a:spcBef>
                <a:spcPts val="0"/>
              </a:spcBef>
              <a:buNone/>
              <a:defRPr lang="zh-CN" sz="1800">
                <a:solidFill>
                  <a:schemeClr val="tx1">
                    <a:tint val="75000"/>
                  </a:schemeClr>
                </a:solidFill>
              </a:defRPr>
            </a:lvl1pPr>
            <a:lvl2pPr marL="342991" indent="0" latinLnBrk="0">
              <a:buNone/>
              <a:defRPr lang="zh-CN" sz="1350">
                <a:solidFill>
                  <a:schemeClr val="tx1">
                    <a:tint val="75000"/>
                  </a:schemeClr>
                </a:solidFill>
              </a:defRPr>
            </a:lvl2pPr>
            <a:lvl3pPr marL="685983" indent="0" latinLnBrk="0">
              <a:buNone/>
              <a:defRPr lang="zh-CN" sz="1200">
                <a:solidFill>
                  <a:schemeClr val="tx1">
                    <a:tint val="75000"/>
                  </a:schemeClr>
                </a:solidFill>
              </a:defRPr>
            </a:lvl3pPr>
            <a:lvl4pPr marL="1028974" indent="0" latinLnBrk="0">
              <a:buNone/>
              <a:defRPr lang="zh-CN" sz="1050">
                <a:solidFill>
                  <a:schemeClr val="tx1">
                    <a:tint val="75000"/>
                  </a:schemeClr>
                </a:solidFill>
              </a:defRPr>
            </a:lvl4pPr>
            <a:lvl5pPr marL="1371966" indent="0" latinLnBrk="0">
              <a:buNone/>
              <a:defRPr lang="zh-CN" sz="1050">
                <a:solidFill>
                  <a:schemeClr val="tx1">
                    <a:tint val="75000"/>
                  </a:schemeClr>
                </a:solidFill>
              </a:defRPr>
            </a:lvl5pPr>
            <a:lvl6pPr marL="1714957" indent="0" latinLnBrk="0">
              <a:buNone/>
              <a:defRPr lang="zh-CN" sz="1050">
                <a:solidFill>
                  <a:schemeClr val="tx1">
                    <a:tint val="75000"/>
                  </a:schemeClr>
                </a:solidFill>
              </a:defRPr>
            </a:lvl6pPr>
            <a:lvl7pPr marL="2057949" indent="0" latinLnBrk="0">
              <a:buNone/>
              <a:defRPr lang="zh-CN" sz="1050">
                <a:solidFill>
                  <a:schemeClr val="tx1">
                    <a:tint val="75000"/>
                  </a:schemeClr>
                </a:solidFill>
              </a:defRPr>
            </a:lvl7pPr>
            <a:lvl8pPr marL="2400940" indent="0" latinLnBrk="0">
              <a:buNone/>
              <a:defRPr lang="zh-CN" sz="1050">
                <a:solidFill>
                  <a:schemeClr val="tx1">
                    <a:tint val="75000"/>
                  </a:schemeClr>
                </a:solidFill>
              </a:defRPr>
            </a:lvl8pPr>
            <a:lvl9pPr marL="2743932" indent="0" latinLnBrk="0">
              <a:buNone/>
              <a:defRPr lang="zh-CN"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28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CE24735-DFD5-425E-B12B-800B272C3ED9}" type="datetimeFigureOut">
              <a:rPr lang="zh-CN" altLang="en-US"/>
              <a:pPr>
                <a:defRPr/>
              </a:pPr>
              <a:t>2020/5/8</a:t>
            </a:fld>
            <a:endParaRPr/>
          </a:p>
        </p:txBody>
      </p:sp>
      <p:sp>
        <p:nvSpPr>
          <p:cNvPr id="129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130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97BD520-FA00-44DF-91A4-EFE2CDA99347}" type="slidenum">
              <a:rPr lang="en-US" altLang="zh-CN"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431609"/>
      </p:ext>
    </p:extLst>
  </p:cSld>
  <p:clrMapOvr>
    <a:masterClrMapping/>
  </p:clrMapOvr>
  <p:transition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22811" y="274638"/>
            <a:ext cx="9146380" cy="102076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522810" y="1905000"/>
            <a:ext cx="4420751" cy="4267200"/>
          </a:xfrm>
        </p:spPr>
        <p:txBody>
          <a:bodyPr>
            <a:normAutofit/>
          </a:bodyPr>
          <a:lstStyle>
            <a:lvl1pPr latinLnBrk="0">
              <a:defRPr lang="zh-CN" sz="1800"/>
            </a:lvl1pPr>
            <a:lvl2pPr latinLnBrk="0">
              <a:defRPr lang="zh-CN" sz="1500"/>
            </a:lvl2pPr>
            <a:lvl3pPr latinLnBrk="0">
              <a:defRPr lang="zh-CN" sz="1350"/>
            </a:lvl3pPr>
            <a:lvl4pPr latinLnBrk="0">
              <a:defRPr lang="zh-CN" sz="1200"/>
            </a:lvl4pPr>
            <a:lvl5pPr latinLnBrk="0">
              <a:defRPr lang="zh-CN" sz="1200"/>
            </a:lvl5pPr>
            <a:lvl6pPr marL="1468003" latinLnBrk="0">
              <a:defRPr lang="zh-CN" sz="1200"/>
            </a:lvl6pPr>
            <a:lvl7pPr marL="1468003" latinLnBrk="0">
              <a:defRPr lang="zh-CN" sz="1200" baseline="0"/>
            </a:lvl7pPr>
            <a:lvl8pPr marL="1468003" latinLnBrk="0">
              <a:defRPr lang="zh-CN" sz="1200" baseline="0"/>
            </a:lvl8pPr>
            <a:lvl9pPr marL="1468003" latinLnBrk="0">
              <a:defRPr lang="zh-CN" sz="1200" baseline="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48443" y="1905000"/>
            <a:ext cx="4420749" cy="4267200"/>
          </a:xfrm>
        </p:spPr>
        <p:txBody>
          <a:bodyPr>
            <a:normAutofit/>
          </a:bodyPr>
          <a:lstStyle>
            <a:lvl1pPr latinLnBrk="0">
              <a:defRPr lang="zh-CN" sz="1800"/>
            </a:lvl1pPr>
            <a:lvl2pPr latinLnBrk="0">
              <a:defRPr lang="zh-CN" sz="1500"/>
            </a:lvl2pPr>
            <a:lvl3pPr latinLnBrk="0">
              <a:defRPr lang="zh-CN" sz="1350"/>
            </a:lvl3pPr>
            <a:lvl4pPr latinLnBrk="0">
              <a:defRPr lang="zh-CN" sz="1200"/>
            </a:lvl4pPr>
            <a:lvl5pPr latinLnBrk="0">
              <a:defRPr lang="zh-CN" sz="1200"/>
            </a:lvl5pPr>
            <a:lvl6pPr marL="1468003" latinLnBrk="0">
              <a:defRPr lang="zh-CN" sz="1200"/>
            </a:lvl6pPr>
            <a:lvl7pPr marL="1468003" latinLnBrk="0">
              <a:defRPr lang="zh-CN" sz="1200"/>
            </a:lvl7pPr>
            <a:lvl8pPr marL="1468003" latinLnBrk="0">
              <a:defRPr lang="zh-CN" sz="1200" baseline="0"/>
            </a:lvl8pPr>
            <a:lvl9pPr marL="1468003" latinLnBrk="0">
              <a:defRPr lang="zh-CN" sz="1200" baseline="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/>
          </a:p>
        </p:txBody>
      </p:sp>
      <p:sp>
        <p:nvSpPr>
          <p:cNvPr id="80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4022C3-3A37-46A3-9661-C60D91E2223F}" type="datetimeFigureOut">
              <a:rPr lang="zh-CN" altLang="en-US"/>
              <a:pPr>
                <a:defRPr/>
              </a:pPr>
              <a:t>2020/5/8</a:t>
            </a:fld>
            <a:endParaRPr/>
          </a:p>
        </p:txBody>
      </p:sp>
      <p:sp>
        <p:nvSpPr>
          <p:cNvPr id="81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82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9917842-4383-44CB-B3CB-D77BF6DF6D7E}" type="slidenum">
              <a:rPr lang="en-US" altLang="zh-CN"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83623446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图片及题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框架"/>
          <p:cNvGrpSpPr>
            <a:grpSpLocks/>
          </p:cNvGrpSpPr>
          <p:nvPr/>
        </p:nvGrpSpPr>
        <p:grpSpPr bwMode="auto">
          <a:xfrm flipH="1">
            <a:off x="1448178" y="1630363"/>
            <a:ext cx="6292901" cy="4576762"/>
            <a:chOff x="4417839" y="1630821"/>
            <a:chExt cx="6291028" cy="4575885"/>
          </a:xfrm>
        </p:grpSpPr>
        <p:grpSp>
          <p:nvGrpSpPr>
            <p:cNvPr id="6" name="组 614"/>
            <p:cNvGrpSpPr>
              <a:grpSpLocks/>
            </p:cNvGrpSpPr>
            <p:nvPr/>
          </p:nvGrpSpPr>
          <p:grpSpPr bwMode="auto">
            <a:xfrm>
              <a:off x="5414491" y="1630821"/>
              <a:ext cx="5294376" cy="4114800"/>
              <a:chOff x="3310555" y="716546"/>
              <a:chExt cx="5294376" cy="4114800"/>
            </a:xfrm>
          </p:grpSpPr>
          <p:grpSp>
            <p:nvGrpSpPr>
              <p:cNvPr id="158" name="组 766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234" name="任意多边形 233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</a:endParaRPr>
                </a:p>
              </p:txBody>
            </p:sp>
            <p:sp>
              <p:nvSpPr>
                <p:cNvPr id="235" name="任意多边形 234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</a:endParaRPr>
                </a:p>
              </p:txBody>
            </p:sp>
            <p:sp>
              <p:nvSpPr>
                <p:cNvPr id="236" name="任意多边形 235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</a:endParaRPr>
                </a:p>
              </p:txBody>
            </p:sp>
            <p:sp>
              <p:nvSpPr>
                <p:cNvPr id="237" name="任意多边形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</a:endParaRPr>
                </a:p>
              </p:txBody>
            </p:sp>
            <p:sp>
              <p:nvSpPr>
                <p:cNvPr id="238" name="任意多边形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</a:endParaRPr>
                </a:p>
              </p:txBody>
            </p:sp>
            <p:sp>
              <p:nvSpPr>
                <p:cNvPr id="239" name="任意多边形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</a:endParaRPr>
                </a:p>
              </p:txBody>
            </p:sp>
            <p:sp>
              <p:nvSpPr>
                <p:cNvPr id="240" name="任意多边形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</a:endParaRPr>
                </a:p>
              </p:txBody>
            </p:sp>
            <p:sp>
              <p:nvSpPr>
                <p:cNvPr id="241" name="任意多边形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</a:endParaRPr>
                </a:p>
              </p:txBody>
            </p:sp>
            <p:sp>
              <p:nvSpPr>
                <p:cNvPr id="242" name="任意多边形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</a:endParaRPr>
                </a:p>
              </p:txBody>
            </p:sp>
            <p:sp>
              <p:nvSpPr>
                <p:cNvPr id="243" name="任意多边形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</a:endParaRPr>
                </a:p>
              </p:txBody>
            </p:sp>
            <p:sp>
              <p:nvSpPr>
                <p:cNvPr id="244" name="任意多边形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</a:endParaRPr>
                </a:p>
              </p:txBody>
            </p:sp>
            <p:sp>
              <p:nvSpPr>
                <p:cNvPr id="245" name="任意多边形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</a:endParaRPr>
                </a:p>
              </p:txBody>
            </p:sp>
            <p:sp>
              <p:nvSpPr>
                <p:cNvPr id="246" name="任意多边形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</a:endParaRPr>
                </a:p>
              </p:txBody>
            </p:sp>
            <p:sp>
              <p:nvSpPr>
                <p:cNvPr id="247" name="任意多边形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</a:endParaRPr>
                </a:p>
              </p:txBody>
            </p:sp>
            <p:sp>
              <p:nvSpPr>
                <p:cNvPr id="248" name="任意多边形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</a:endParaRPr>
                </a:p>
              </p:txBody>
            </p:sp>
            <p:sp>
              <p:nvSpPr>
                <p:cNvPr id="249" name="任意多边形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</a:endParaRPr>
                </a:p>
              </p:txBody>
            </p:sp>
            <p:sp>
              <p:nvSpPr>
                <p:cNvPr id="250" name="任意多边形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</a:endParaRPr>
                </a:p>
              </p:txBody>
            </p:sp>
            <p:sp>
              <p:nvSpPr>
                <p:cNvPr id="251" name="任意多边形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</a:endParaRPr>
                </a:p>
              </p:txBody>
            </p:sp>
            <p:sp>
              <p:nvSpPr>
                <p:cNvPr id="252" name="任意多边形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</a:endParaRPr>
                </a:p>
              </p:txBody>
            </p:sp>
            <p:sp>
              <p:nvSpPr>
                <p:cNvPr id="253" name="任意多边形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</a:endParaRPr>
                </a:p>
              </p:txBody>
            </p:sp>
            <p:sp>
              <p:nvSpPr>
                <p:cNvPr id="254" name="任意多边形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</a:endParaRPr>
                </a:p>
              </p:txBody>
            </p:sp>
            <p:sp>
              <p:nvSpPr>
                <p:cNvPr id="255" name="任意多边形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</a:endParaRPr>
                </a:p>
              </p:txBody>
            </p:sp>
            <p:sp>
              <p:nvSpPr>
                <p:cNvPr id="256" name="任意多边形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</a:endParaRPr>
                </a:p>
              </p:txBody>
            </p:sp>
            <p:sp>
              <p:nvSpPr>
                <p:cNvPr id="257" name="任意多边形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</a:endParaRPr>
                </a:p>
              </p:txBody>
            </p:sp>
            <p:sp>
              <p:nvSpPr>
                <p:cNvPr id="258" name="任意多边形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</a:endParaRPr>
                </a:p>
              </p:txBody>
            </p:sp>
            <p:sp>
              <p:nvSpPr>
                <p:cNvPr id="259" name="任意多边形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</a:endParaRPr>
                </a:p>
              </p:txBody>
            </p:sp>
            <p:sp>
              <p:nvSpPr>
                <p:cNvPr id="260" name="任意多边形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</a:endParaRPr>
                </a:p>
              </p:txBody>
            </p:sp>
            <p:sp>
              <p:nvSpPr>
                <p:cNvPr id="261" name="任意多边形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</a:endParaRPr>
                </a:p>
              </p:txBody>
            </p:sp>
            <p:sp>
              <p:nvSpPr>
                <p:cNvPr id="262" name="任意多边形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</a:endParaRPr>
                </a:p>
              </p:txBody>
            </p:sp>
            <p:sp>
              <p:nvSpPr>
                <p:cNvPr id="263" name="任意多边形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</a:endParaRPr>
                </a:p>
              </p:txBody>
            </p:sp>
            <p:sp>
              <p:nvSpPr>
                <p:cNvPr id="264" name="任意多边形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</a:endParaRPr>
                </a:p>
              </p:txBody>
            </p:sp>
            <p:sp>
              <p:nvSpPr>
                <p:cNvPr id="265" name="任意多边形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</a:endParaRPr>
                </a:p>
              </p:txBody>
            </p:sp>
            <p:sp>
              <p:nvSpPr>
                <p:cNvPr id="266" name="任意多边形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</a:endParaRPr>
                </a:p>
              </p:txBody>
            </p:sp>
            <p:sp>
              <p:nvSpPr>
                <p:cNvPr id="267" name="任意多边形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</a:endParaRPr>
                </a:p>
              </p:txBody>
            </p:sp>
            <p:sp>
              <p:nvSpPr>
                <p:cNvPr id="268" name="任意多边形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</a:endParaRPr>
                </a:p>
              </p:txBody>
            </p:sp>
            <p:sp>
              <p:nvSpPr>
                <p:cNvPr id="269" name="任意多边形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</a:endParaRPr>
                </a:p>
              </p:txBody>
            </p:sp>
            <p:sp>
              <p:nvSpPr>
                <p:cNvPr id="270" name="任意多边形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</a:endParaRPr>
                </a:p>
              </p:txBody>
            </p:sp>
            <p:sp>
              <p:nvSpPr>
                <p:cNvPr id="271" name="任意多边形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</a:endParaRPr>
                </a:p>
              </p:txBody>
            </p:sp>
            <p:sp>
              <p:nvSpPr>
                <p:cNvPr id="272" name="任意多边形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</a:endParaRPr>
                </a:p>
              </p:txBody>
            </p:sp>
            <p:sp>
              <p:nvSpPr>
                <p:cNvPr id="273" name="任意多边形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</a:endParaRPr>
                </a:p>
              </p:txBody>
            </p:sp>
            <p:sp>
              <p:nvSpPr>
                <p:cNvPr id="274" name="任意多边形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</a:endParaRPr>
                </a:p>
              </p:txBody>
            </p:sp>
            <p:sp>
              <p:nvSpPr>
                <p:cNvPr id="275" name="任意多边形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</a:endParaRPr>
                </a:p>
              </p:txBody>
            </p:sp>
            <p:sp>
              <p:nvSpPr>
                <p:cNvPr id="276" name="任意多边形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</a:endParaRPr>
                </a:p>
              </p:txBody>
            </p:sp>
            <p:sp>
              <p:nvSpPr>
                <p:cNvPr id="277" name="任意多边形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</a:endParaRPr>
                </a:p>
              </p:txBody>
            </p:sp>
            <p:sp>
              <p:nvSpPr>
                <p:cNvPr id="278" name="任意多边形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</a:endParaRPr>
                </a:p>
              </p:txBody>
            </p:sp>
            <p:sp>
              <p:nvSpPr>
                <p:cNvPr id="279" name="任意多边形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</a:endParaRPr>
                </a:p>
              </p:txBody>
            </p:sp>
            <p:sp>
              <p:nvSpPr>
                <p:cNvPr id="280" name="任意多边形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</a:endParaRPr>
                </a:p>
              </p:txBody>
            </p:sp>
            <p:sp>
              <p:nvSpPr>
                <p:cNvPr id="281" name="任意多边形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</a:endParaRPr>
                </a:p>
              </p:txBody>
            </p:sp>
            <p:sp>
              <p:nvSpPr>
                <p:cNvPr id="282" name="任意多边形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</a:endParaRPr>
                </a:p>
              </p:txBody>
            </p:sp>
            <p:sp>
              <p:nvSpPr>
                <p:cNvPr id="283" name="任意多边形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</a:endParaRPr>
                </a:p>
              </p:txBody>
            </p:sp>
            <p:sp>
              <p:nvSpPr>
                <p:cNvPr id="284" name="任意多边形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</a:endParaRPr>
                </a:p>
              </p:txBody>
            </p:sp>
            <p:sp>
              <p:nvSpPr>
                <p:cNvPr id="285" name="任意多边形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</a:endParaRPr>
                </a:p>
              </p:txBody>
            </p:sp>
            <p:sp>
              <p:nvSpPr>
                <p:cNvPr id="286" name="任意多边形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</a:endParaRPr>
                </a:p>
              </p:txBody>
            </p:sp>
            <p:sp>
              <p:nvSpPr>
                <p:cNvPr id="287" name="任意多边形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</a:endParaRPr>
                </a:p>
              </p:txBody>
            </p:sp>
            <p:sp>
              <p:nvSpPr>
                <p:cNvPr id="288" name="任意多边形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</a:endParaRPr>
                </a:p>
              </p:txBody>
            </p:sp>
            <p:sp>
              <p:nvSpPr>
                <p:cNvPr id="289" name="任意多边形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</a:endParaRPr>
                </a:p>
              </p:txBody>
            </p:sp>
            <p:sp>
              <p:nvSpPr>
                <p:cNvPr id="290" name="任意多边形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</a:endParaRPr>
                </a:p>
              </p:txBody>
            </p:sp>
            <p:sp>
              <p:nvSpPr>
                <p:cNvPr id="291" name="任意多边形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</a:endParaRPr>
                </a:p>
              </p:txBody>
            </p:sp>
            <p:sp>
              <p:nvSpPr>
                <p:cNvPr id="292" name="任意多边形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</a:endParaRPr>
                </a:p>
              </p:txBody>
            </p:sp>
            <p:sp>
              <p:nvSpPr>
                <p:cNvPr id="293" name="任意多边形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</a:endParaRPr>
                </a:p>
              </p:txBody>
            </p:sp>
            <p:sp>
              <p:nvSpPr>
                <p:cNvPr id="294" name="任意多边形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</a:endParaRPr>
                </a:p>
              </p:txBody>
            </p:sp>
            <p:sp>
              <p:nvSpPr>
                <p:cNvPr id="295" name="任意多边形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</a:endParaRPr>
                </a:p>
              </p:txBody>
            </p:sp>
            <p:sp>
              <p:nvSpPr>
                <p:cNvPr id="296" name="任意多边形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</a:endParaRPr>
                </a:p>
              </p:txBody>
            </p:sp>
            <p:sp>
              <p:nvSpPr>
                <p:cNvPr id="297" name="任意多边形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</a:endParaRPr>
                </a:p>
              </p:txBody>
            </p:sp>
            <p:sp>
              <p:nvSpPr>
                <p:cNvPr id="298" name="任意多边形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</a:endParaRPr>
                </a:p>
              </p:txBody>
            </p:sp>
            <p:sp>
              <p:nvSpPr>
                <p:cNvPr id="299" name="任意多边形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</a:endParaRPr>
                </a:p>
              </p:txBody>
            </p:sp>
            <p:sp>
              <p:nvSpPr>
                <p:cNvPr id="300" name="任意多边形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</a:endParaRPr>
                </a:p>
              </p:txBody>
            </p:sp>
            <p:sp>
              <p:nvSpPr>
                <p:cNvPr id="301" name="任意多边形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</a:endParaRPr>
                </a:p>
              </p:txBody>
            </p:sp>
            <p:sp>
              <p:nvSpPr>
                <p:cNvPr id="302" name="任意多边形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</a:endParaRPr>
                </a:p>
              </p:txBody>
            </p:sp>
            <p:sp>
              <p:nvSpPr>
                <p:cNvPr id="303" name="任意多边形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</a:endParaRPr>
                </a:p>
              </p:txBody>
            </p:sp>
            <p:sp>
              <p:nvSpPr>
                <p:cNvPr id="304" name="任意多边形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</a:endParaRPr>
                </a:p>
              </p:txBody>
            </p:sp>
            <p:sp>
              <p:nvSpPr>
                <p:cNvPr id="305" name="任意多边形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</a:endParaRPr>
                </a:p>
              </p:txBody>
            </p:sp>
            <p:sp>
              <p:nvSpPr>
                <p:cNvPr id="306" name="任意多边形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</a:endParaRPr>
                </a:p>
              </p:txBody>
            </p:sp>
            <p:sp>
              <p:nvSpPr>
                <p:cNvPr id="307" name="任意多边形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</a:endParaRPr>
                </a:p>
              </p:txBody>
            </p:sp>
          </p:grpSp>
          <p:grpSp>
            <p:nvGrpSpPr>
              <p:cNvPr id="159" name="Group 767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160" name="任意多边形 159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</a:endParaRPr>
                </a:p>
              </p:txBody>
            </p:sp>
            <p:sp>
              <p:nvSpPr>
                <p:cNvPr id="161" name="任意多边形 160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</a:endParaRPr>
                </a:p>
              </p:txBody>
            </p:sp>
            <p:sp>
              <p:nvSpPr>
                <p:cNvPr id="162" name="任意多边形 161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</a:endParaRPr>
                </a:p>
              </p:txBody>
            </p:sp>
            <p:sp>
              <p:nvSpPr>
                <p:cNvPr id="163" name="任意多边形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</a:endParaRPr>
                </a:p>
              </p:txBody>
            </p:sp>
            <p:sp>
              <p:nvSpPr>
                <p:cNvPr id="164" name="任意多边形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</a:endParaRPr>
                </a:p>
              </p:txBody>
            </p:sp>
            <p:sp>
              <p:nvSpPr>
                <p:cNvPr id="165" name="任意多边形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</a:endParaRPr>
                </a:p>
              </p:txBody>
            </p:sp>
            <p:sp>
              <p:nvSpPr>
                <p:cNvPr id="166" name="任意多边形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</a:endParaRPr>
                </a:p>
              </p:txBody>
            </p:sp>
            <p:sp>
              <p:nvSpPr>
                <p:cNvPr id="167" name="任意多边形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</a:endParaRPr>
                </a:p>
              </p:txBody>
            </p:sp>
            <p:sp>
              <p:nvSpPr>
                <p:cNvPr id="168" name="任意多边形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</a:endParaRPr>
                </a:p>
              </p:txBody>
            </p:sp>
            <p:sp>
              <p:nvSpPr>
                <p:cNvPr id="169" name="任意多边形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</a:endParaRPr>
                </a:p>
              </p:txBody>
            </p:sp>
            <p:sp>
              <p:nvSpPr>
                <p:cNvPr id="170" name="任意多边形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</a:endParaRPr>
                </a:p>
              </p:txBody>
            </p:sp>
            <p:sp>
              <p:nvSpPr>
                <p:cNvPr id="171" name="任意多边形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</a:endParaRPr>
                </a:p>
              </p:txBody>
            </p:sp>
            <p:sp>
              <p:nvSpPr>
                <p:cNvPr id="172" name="任意多边形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</a:endParaRPr>
                </a:p>
              </p:txBody>
            </p:sp>
            <p:sp>
              <p:nvSpPr>
                <p:cNvPr id="173" name="任意多边形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</a:endParaRPr>
                </a:p>
              </p:txBody>
            </p:sp>
            <p:sp>
              <p:nvSpPr>
                <p:cNvPr id="174" name="任意多边形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</a:endParaRPr>
                </a:p>
              </p:txBody>
            </p:sp>
            <p:sp>
              <p:nvSpPr>
                <p:cNvPr id="175" name="任意多边形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</a:endParaRPr>
                </a:p>
              </p:txBody>
            </p:sp>
            <p:sp>
              <p:nvSpPr>
                <p:cNvPr id="176" name="任意多边形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</a:endParaRPr>
                </a:p>
              </p:txBody>
            </p:sp>
            <p:sp>
              <p:nvSpPr>
                <p:cNvPr id="177" name="任意多边形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</a:endParaRPr>
                </a:p>
              </p:txBody>
            </p:sp>
            <p:sp>
              <p:nvSpPr>
                <p:cNvPr id="178" name="任意多边形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</a:endParaRPr>
                </a:p>
              </p:txBody>
            </p:sp>
            <p:sp>
              <p:nvSpPr>
                <p:cNvPr id="179" name="任意多边形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</a:endParaRPr>
                </a:p>
              </p:txBody>
            </p:sp>
            <p:sp>
              <p:nvSpPr>
                <p:cNvPr id="180" name="任意多边形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</a:endParaRPr>
                </a:p>
              </p:txBody>
            </p:sp>
            <p:sp>
              <p:nvSpPr>
                <p:cNvPr id="181" name="任意多边形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</a:endParaRPr>
                </a:p>
              </p:txBody>
            </p:sp>
            <p:sp>
              <p:nvSpPr>
                <p:cNvPr id="182" name="任意多边形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</a:endParaRPr>
                </a:p>
              </p:txBody>
            </p:sp>
            <p:sp>
              <p:nvSpPr>
                <p:cNvPr id="183" name="任意多边形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</a:endParaRPr>
                </a:p>
              </p:txBody>
            </p:sp>
            <p:sp>
              <p:nvSpPr>
                <p:cNvPr id="184" name="任意多边形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</a:endParaRPr>
                </a:p>
              </p:txBody>
            </p:sp>
            <p:sp>
              <p:nvSpPr>
                <p:cNvPr id="185" name="任意多边形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</a:endParaRPr>
                </a:p>
              </p:txBody>
            </p:sp>
            <p:sp>
              <p:nvSpPr>
                <p:cNvPr id="186" name="任意多边形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</a:endParaRPr>
                </a:p>
              </p:txBody>
            </p:sp>
            <p:sp>
              <p:nvSpPr>
                <p:cNvPr id="187" name="任意多边形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</a:endParaRPr>
                </a:p>
              </p:txBody>
            </p:sp>
            <p:sp>
              <p:nvSpPr>
                <p:cNvPr id="188" name="任意多边形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</a:endParaRPr>
                </a:p>
              </p:txBody>
            </p:sp>
            <p:sp>
              <p:nvSpPr>
                <p:cNvPr id="189" name="任意多边形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</a:endParaRPr>
                </a:p>
              </p:txBody>
            </p:sp>
            <p:sp>
              <p:nvSpPr>
                <p:cNvPr id="190" name="任意多边形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</a:endParaRPr>
                </a:p>
              </p:txBody>
            </p:sp>
            <p:sp>
              <p:nvSpPr>
                <p:cNvPr id="191" name="任意多边形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</a:endParaRPr>
                </a:p>
              </p:txBody>
            </p:sp>
            <p:sp>
              <p:nvSpPr>
                <p:cNvPr id="192" name="任意多边形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</a:endParaRPr>
                </a:p>
              </p:txBody>
            </p:sp>
            <p:sp>
              <p:nvSpPr>
                <p:cNvPr id="193" name="任意多边形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</a:endParaRPr>
                </a:p>
              </p:txBody>
            </p:sp>
            <p:sp>
              <p:nvSpPr>
                <p:cNvPr id="194" name="任意多边形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</a:endParaRPr>
                </a:p>
              </p:txBody>
            </p:sp>
            <p:sp>
              <p:nvSpPr>
                <p:cNvPr id="195" name="任意多边形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</a:endParaRPr>
                </a:p>
              </p:txBody>
            </p:sp>
            <p:sp>
              <p:nvSpPr>
                <p:cNvPr id="196" name="任意多边形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</a:endParaRPr>
                </a:p>
              </p:txBody>
            </p:sp>
            <p:sp>
              <p:nvSpPr>
                <p:cNvPr id="197" name="任意多边形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</a:endParaRPr>
                </a:p>
              </p:txBody>
            </p:sp>
            <p:sp>
              <p:nvSpPr>
                <p:cNvPr id="198" name="任意多边形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</a:endParaRPr>
                </a:p>
              </p:txBody>
            </p:sp>
            <p:sp>
              <p:nvSpPr>
                <p:cNvPr id="199" name="任意多边形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</a:endParaRPr>
                </a:p>
              </p:txBody>
            </p:sp>
            <p:sp>
              <p:nvSpPr>
                <p:cNvPr id="200" name="任意多边形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</a:endParaRPr>
                </a:p>
              </p:txBody>
            </p:sp>
            <p:sp>
              <p:nvSpPr>
                <p:cNvPr id="201" name="任意多边形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</a:endParaRPr>
                </a:p>
              </p:txBody>
            </p:sp>
            <p:sp>
              <p:nvSpPr>
                <p:cNvPr id="202" name="任意多边形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</a:endParaRPr>
                </a:p>
              </p:txBody>
            </p:sp>
            <p:sp>
              <p:nvSpPr>
                <p:cNvPr id="203" name="任意多边形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</a:endParaRPr>
                </a:p>
              </p:txBody>
            </p:sp>
            <p:sp>
              <p:nvSpPr>
                <p:cNvPr id="204" name="任意多边形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</a:endParaRPr>
                </a:p>
              </p:txBody>
            </p:sp>
            <p:sp>
              <p:nvSpPr>
                <p:cNvPr id="205" name="任意多边形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</a:endParaRPr>
                </a:p>
              </p:txBody>
            </p:sp>
            <p:sp>
              <p:nvSpPr>
                <p:cNvPr id="206" name="任意多边形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</a:endParaRPr>
                </a:p>
              </p:txBody>
            </p:sp>
            <p:sp>
              <p:nvSpPr>
                <p:cNvPr id="207" name="任意多边形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</a:endParaRPr>
                </a:p>
              </p:txBody>
            </p:sp>
            <p:sp>
              <p:nvSpPr>
                <p:cNvPr id="208" name="任意多边形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</a:endParaRPr>
                </a:p>
              </p:txBody>
            </p:sp>
            <p:sp>
              <p:nvSpPr>
                <p:cNvPr id="209" name="任意多边形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</a:endParaRPr>
                </a:p>
              </p:txBody>
            </p:sp>
            <p:sp>
              <p:nvSpPr>
                <p:cNvPr id="210" name="任意多边形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</a:endParaRPr>
                </a:p>
              </p:txBody>
            </p:sp>
            <p:sp>
              <p:nvSpPr>
                <p:cNvPr id="211" name="任意多边形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</a:endParaRPr>
                </a:p>
              </p:txBody>
            </p:sp>
            <p:sp>
              <p:nvSpPr>
                <p:cNvPr id="212" name="任意多边形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</a:endParaRPr>
                </a:p>
              </p:txBody>
            </p:sp>
            <p:sp>
              <p:nvSpPr>
                <p:cNvPr id="213" name="任意多边形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</a:endParaRPr>
                </a:p>
              </p:txBody>
            </p:sp>
            <p:sp>
              <p:nvSpPr>
                <p:cNvPr id="214" name="任意多边形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</a:endParaRPr>
                </a:p>
              </p:txBody>
            </p:sp>
            <p:sp>
              <p:nvSpPr>
                <p:cNvPr id="215" name="任意多边形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</a:endParaRPr>
                </a:p>
              </p:txBody>
            </p:sp>
            <p:sp>
              <p:nvSpPr>
                <p:cNvPr id="216" name="任意多边形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</a:endParaRPr>
                </a:p>
              </p:txBody>
            </p:sp>
            <p:sp>
              <p:nvSpPr>
                <p:cNvPr id="217" name="任意多边形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</a:endParaRPr>
                </a:p>
              </p:txBody>
            </p:sp>
            <p:sp>
              <p:nvSpPr>
                <p:cNvPr id="218" name="任意多边形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</a:endParaRPr>
                </a:p>
              </p:txBody>
            </p:sp>
            <p:sp>
              <p:nvSpPr>
                <p:cNvPr id="219" name="任意多边形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</a:endParaRPr>
                </a:p>
              </p:txBody>
            </p:sp>
            <p:sp>
              <p:nvSpPr>
                <p:cNvPr id="220" name="任意多边形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</a:endParaRPr>
                </a:p>
              </p:txBody>
            </p:sp>
            <p:sp>
              <p:nvSpPr>
                <p:cNvPr id="221" name="任意多边形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</a:endParaRPr>
                </a:p>
              </p:txBody>
            </p:sp>
            <p:sp>
              <p:nvSpPr>
                <p:cNvPr id="222" name="任意多边形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</a:endParaRPr>
                </a:p>
              </p:txBody>
            </p:sp>
            <p:sp>
              <p:nvSpPr>
                <p:cNvPr id="223" name="任意多边形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</a:endParaRPr>
                </a:p>
              </p:txBody>
            </p:sp>
            <p:sp>
              <p:nvSpPr>
                <p:cNvPr id="224" name="任意多边形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</a:endParaRPr>
                </a:p>
              </p:txBody>
            </p:sp>
            <p:sp>
              <p:nvSpPr>
                <p:cNvPr id="225" name="任意多边形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</a:endParaRPr>
                </a:p>
              </p:txBody>
            </p:sp>
            <p:sp>
              <p:nvSpPr>
                <p:cNvPr id="226" name="任意多边形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</a:endParaRPr>
                </a:p>
              </p:txBody>
            </p:sp>
            <p:sp>
              <p:nvSpPr>
                <p:cNvPr id="227" name="任意多边形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</a:endParaRPr>
                </a:p>
              </p:txBody>
            </p:sp>
            <p:sp>
              <p:nvSpPr>
                <p:cNvPr id="228" name="任意多边形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</a:endParaRPr>
                </a:p>
              </p:txBody>
            </p:sp>
            <p:sp>
              <p:nvSpPr>
                <p:cNvPr id="229" name="任意多边形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</a:endParaRPr>
                </a:p>
              </p:txBody>
            </p:sp>
            <p:sp>
              <p:nvSpPr>
                <p:cNvPr id="230" name="任意多边形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</a:endParaRPr>
                </a:p>
              </p:txBody>
            </p:sp>
            <p:sp>
              <p:nvSpPr>
                <p:cNvPr id="231" name="任意多边形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</a:endParaRPr>
                </a:p>
              </p:txBody>
            </p:sp>
            <p:sp>
              <p:nvSpPr>
                <p:cNvPr id="232" name="任意多边形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</a:endParaRPr>
                </a:p>
              </p:txBody>
            </p:sp>
            <p:sp>
              <p:nvSpPr>
                <p:cNvPr id="233" name="任意多边形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</a:endParaRPr>
                </a:p>
              </p:txBody>
            </p:sp>
          </p:grpSp>
        </p:grpSp>
        <p:grpSp>
          <p:nvGrpSpPr>
            <p:cNvPr id="7" name="Group 615"/>
            <p:cNvGrpSpPr>
              <a:grpSpLocks/>
            </p:cNvGrpSpPr>
            <p:nvPr/>
          </p:nvGrpSpPr>
          <p:grpSpPr bwMode="auto">
            <a:xfrm rot="10800000">
              <a:off x="4417839" y="2091906"/>
              <a:ext cx="5294376" cy="4114800"/>
              <a:chOff x="3310555" y="716546"/>
              <a:chExt cx="5294376" cy="4114800"/>
            </a:xfrm>
          </p:grpSpPr>
          <p:grpSp>
            <p:nvGrpSpPr>
              <p:cNvPr id="8" name="Group 616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84" name="任意多边形 83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</a:endParaRPr>
                </a:p>
              </p:txBody>
            </p:sp>
            <p:sp>
              <p:nvSpPr>
                <p:cNvPr id="85" name="任意多边形 84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</a:endParaRPr>
                </a:p>
              </p:txBody>
            </p:sp>
            <p:sp>
              <p:nvSpPr>
                <p:cNvPr id="86" name="任意多边形 85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</a:endParaRPr>
                </a:p>
              </p:txBody>
            </p:sp>
            <p:sp>
              <p:nvSpPr>
                <p:cNvPr id="87" name="任意多边形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</a:endParaRPr>
                </a:p>
              </p:txBody>
            </p:sp>
            <p:sp>
              <p:nvSpPr>
                <p:cNvPr id="88" name="任意多边形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</a:endParaRPr>
                </a:p>
              </p:txBody>
            </p:sp>
            <p:sp>
              <p:nvSpPr>
                <p:cNvPr id="89" name="任意多边形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</a:endParaRPr>
                </a:p>
              </p:txBody>
            </p:sp>
            <p:sp>
              <p:nvSpPr>
                <p:cNvPr id="90" name="任意多边形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</a:endParaRPr>
                </a:p>
              </p:txBody>
            </p:sp>
            <p:sp>
              <p:nvSpPr>
                <p:cNvPr id="91" name="任意多边形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</a:endParaRPr>
                </a:p>
              </p:txBody>
            </p:sp>
            <p:sp>
              <p:nvSpPr>
                <p:cNvPr id="92" name="任意多边形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</a:endParaRPr>
                </a:p>
              </p:txBody>
            </p:sp>
            <p:sp>
              <p:nvSpPr>
                <p:cNvPr id="93" name="任意多边形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</a:endParaRPr>
                </a:p>
              </p:txBody>
            </p:sp>
            <p:sp>
              <p:nvSpPr>
                <p:cNvPr id="94" name="任意多边形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</a:endParaRPr>
                </a:p>
              </p:txBody>
            </p:sp>
            <p:sp>
              <p:nvSpPr>
                <p:cNvPr id="95" name="任意多边形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</a:endParaRPr>
                </a:p>
              </p:txBody>
            </p:sp>
            <p:sp>
              <p:nvSpPr>
                <p:cNvPr id="96" name="任意多边形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</a:endParaRPr>
                </a:p>
              </p:txBody>
            </p:sp>
            <p:sp>
              <p:nvSpPr>
                <p:cNvPr id="97" name="任意多边形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</a:endParaRPr>
                </a:p>
              </p:txBody>
            </p:sp>
            <p:sp>
              <p:nvSpPr>
                <p:cNvPr id="98" name="任意多边形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</a:endParaRPr>
                </a:p>
              </p:txBody>
            </p:sp>
            <p:sp>
              <p:nvSpPr>
                <p:cNvPr id="99" name="任意多边形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</a:endParaRPr>
                </a:p>
              </p:txBody>
            </p:sp>
            <p:sp>
              <p:nvSpPr>
                <p:cNvPr id="100" name="任意多边形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</a:endParaRPr>
                </a:p>
              </p:txBody>
            </p:sp>
            <p:sp>
              <p:nvSpPr>
                <p:cNvPr id="101" name="任意多边形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</a:endParaRPr>
                </a:p>
              </p:txBody>
            </p:sp>
            <p:sp>
              <p:nvSpPr>
                <p:cNvPr id="102" name="任意多边形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</a:endParaRPr>
                </a:p>
              </p:txBody>
            </p:sp>
            <p:sp>
              <p:nvSpPr>
                <p:cNvPr id="103" name="任意多边形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</a:endParaRPr>
                </a:p>
              </p:txBody>
            </p:sp>
            <p:sp>
              <p:nvSpPr>
                <p:cNvPr id="104" name="任意多边形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</a:endParaRPr>
                </a:p>
              </p:txBody>
            </p:sp>
            <p:sp>
              <p:nvSpPr>
                <p:cNvPr id="105" name="任意多边形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</a:endParaRPr>
                </a:p>
              </p:txBody>
            </p:sp>
            <p:sp>
              <p:nvSpPr>
                <p:cNvPr id="106" name="任意多边形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</a:endParaRPr>
                </a:p>
              </p:txBody>
            </p:sp>
            <p:sp>
              <p:nvSpPr>
                <p:cNvPr id="107" name="任意多边形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</a:endParaRPr>
                </a:p>
              </p:txBody>
            </p:sp>
            <p:sp>
              <p:nvSpPr>
                <p:cNvPr id="108" name="任意多边形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</a:endParaRPr>
                </a:p>
              </p:txBody>
            </p:sp>
            <p:sp>
              <p:nvSpPr>
                <p:cNvPr id="109" name="任意多边形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</a:endParaRPr>
                </a:p>
              </p:txBody>
            </p:sp>
            <p:sp>
              <p:nvSpPr>
                <p:cNvPr id="110" name="任意多边形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</a:endParaRPr>
                </a:p>
              </p:txBody>
            </p:sp>
            <p:sp>
              <p:nvSpPr>
                <p:cNvPr id="111" name="任意多边形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</a:endParaRPr>
                </a:p>
              </p:txBody>
            </p:sp>
            <p:sp>
              <p:nvSpPr>
                <p:cNvPr id="112" name="任意多边形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</a:endParaRPr>
                </a:p>
              </p:txBody>
            </p:sp>
            <p:sp>
              <p:nvSpPr>
                <p:cNvPr id="113" name="任意多边形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</a:endParaRPr>
                </a:p>
              </p:txBody>
            </p:sp>
            <p:sp>
              <p:nvSpPr>
                <p:cNvPr id="114" name="任意多边形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</a:endParaRPr>
                </a:p>
              </p:txBody>
            </p:sp>
            <p:sp>
              <p:nvSpPr>
                <p:cNvPr id="115" name="任意多边形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</a:endParaRPr>
                </a:p>
              </p:txBody>
            </p:sp>
            <p:sp>
              <p:nvSpPr>
                <p:cNvPr id="116" name="任意多边形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</a:endParaRPr>
                </a:p>
              </p:txBody>
            </p:sp>
            <p:sp>
              <p:nvSpPr>
                <p:cNvPr id="117" name="任意多边形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</a:endParaRPr>
                </a:p>
              </p:txBody>
            </p:sp>
            <p:sp>
              <p:nvSpPr>
                <p:cNvPr id="118" name="任意多边形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</a:endParaRPr>
                </a:p>
              </p:txBody>
            </p:sp>
            <p:sp>
              <p:nvSpPr>
                <p:cNvPr id="119" name="任意多边形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</a:endParaRPr>
                </a:p>
              </p:txBody>
            </p:sp>
            <p:sp>
              <p:nvSpPr>
                <p:cNvPr id="120" name="任意多边形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</a:endParaRPr>
                </a:p>
              </p:txBody>
            </p:sp>
            <p:sp>
              <p:nvSpPr>
                <p:cNvPr id="121" name="任意多边形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</a:endParaRPr>
                </a:p>
              </p:txBody>
            </p:sp>
            <p:sp>
              <p:nvSpPr>
                <p:cNvPr id="122" name="任意多边形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</a:endParaRPr>
                </a:p>
              </p:txBody>
            </p:sp>
            <p:sp>
              <p:nvSpPr>
                <p:cNvPr id="123" name="任意多边形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</a:endParaRPr>
                </a:p>
              </p:txBody>
            </p:sp>
            <p:sp>
              <p:nvSpPr>
                <p:cNvPr id="124" name="任意多边形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</a:endParaRPr>
                </a:p>
              </p:txBody>
            </p:sp>
            <p:sp>
              <p:nvSpPr>
                <p:cNvPr id="125" name="任意多边形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</a:endParaRPr>
                </a:p>
              </p:txBody>
            </p:sp>
            <p:sp>
              <p:nvSpPr>
                <p:cNvPr id="126" name="任意多边形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</a:endParaRPr>
                </a:p>
              </p:txBody>
            </p:sp>
            <p:sp>
              <p:nvSpPr>
                <p:cNvPr id="127" name="任意多边形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</a:endParaRPr>
                </a:p>
              </p:txBody>
            </p:sp>
            <p:sp>
              <p:nvSpPr>
                <p:cNvPr id="128" name="任意多边形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</a:endParaRPr>
                </a:p>
              </p:txBody>
            </p:sp>
            <p:sp>
              <p:nvSpPr>
                <p:cNvPr id="129" name="任意多边形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</a:endParaRPr>
                </a:p>
              </p:txBody>
            </p:sp>
            <p:sp>
              <p:nvSpPr>
                <p:cNvPr id="130" name="任意多边形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</a:endParaRPr>
                </a:p>
              </p:txBody>
            </p:sp>
            <p:sp>
              <p:nvSpPr>
                <p:cNvPr id="131" name="任意多边形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</a:endParaRPr>
                </a:p>
              </p:txBody>
            </p:sp>
            <p:sp>
              <p:nvSpPr>
                <p:cNvPr id="132" name="任意多边形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</a:endParaRPr>
                </a:p>
              </p:txBody>
            </p:sp>
            <p:sp>
              <p:nvSpPr>
                <p:cNvPr id="133" name="任意多边形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</a:endParaRPr>
                </a:p>
              </p:txBody>
            </p:sp>
            <p:sp>
              <p:nvSpPr>
                <p:cNvPr id="134" name="任意多边形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</a:endParaRPr>
                </a:p>
              </p:txBody>
            </p:sp>
            <p:sp>
              <p:nvSpPr>
                <p:cNvPr id="135" name="任意多边形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</a:endParaRPr>
                </a:p>
              </p:txBody>
            </p:sp>
            <p:sp>
              <p:nvSpPr>
                <p:cNvPr id="136" name="任意多边形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</a:endParaRPr>
                </a:p>
              </p:txBody>
            </p:sp>
            <p:sp>
              <p:nvSpPr>
                <p:cNvPr id="137" name="任意多边形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</a:endParaRPr>
                </a:p>
              </p:txBody>
            </p:sp>
            <p:sp>
              <p:nvSpPr>
                <p:cNvPr id="138" name="任意多边形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</a:endParaRPr>
                </a:p>
              </p:txBody>
            </p:sp>
            <p:sp>
              <p:nvSpPr>
                <p:cNvPr id="139" name="任意多边形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</a:endParaRPr>
                </a:p>
              </p:txBody>
            </p:sp>
            <p:sp>
              <p:nvSpPr>
                <p:cNvPr id="140" name="任意多边形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</a:endParaRPr>
                </a:p>
              </p:txBody>
            </p:sp>
            <p:sp>
              <p:nvSpPr>
                <p:cNvPr id="141" name="任意多边形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</a:endParaRPr>
                </a:p>
              </p:txBody>
            </p:sp>
            <p:sp>
              <p:nvSpPr>
                <p:cNvPr id="142" name="任意多边形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</a:endParaRPr>
                </a:p>
              </p:txBody>
            </p:sp>
            <p:sp>
              <p:nvSpPr>
                <p:cNvPr id="143" name="任意多边形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</a:endParaRPr>
                </a:p>
              </p:txBody>
            </p:sp>
            <p:sp>
              <p:nvSpPr>
                <p:cNvPr id="144" name="任意多边形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</a:endParaRPr>
                </a:p>
              </p:txBody>
            </p:sp>
            <p:sp>
              <p:nvSpPr>
                <p:cNvPr id="145" name="任意多边形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</a:endParaRPr>
                </a:p>
              </p:txBody>
            </p:sp>
            <p:sp>
              <p:nvSpPr>
                <p:cNvPr id="146" name="任意多边形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</a:endParaRPr>
                </a:p>
              </p:txBody>
            </p:sp>
            <p:sp>
              <p:nvSpPr>
                <p:cNvPr id="147" name="任意多边形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</a:endParaRPr>
                </a:p>
              </p:txBody>
            </p:sp>
            <p:sp>
              <p:nvSpPr>
                <p:cNvPr id="148" name="任意多边形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</a:endParaRPr>
                </a:p>
              </p:txBody>
            </p:sp>
            <p:sp>
              <p:nvSpPr>
                <p:cNvPr id="149" name="任意多边形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</a:endParaRPr>
                </a:p>
              </p:txBody>
            </p:sp>
            <p:sp>
              <p:nvSpPr>
                <p:cNvPr id="150" name="任意多边形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</a:endParaRPr>
                </a:p>
              </p:txBody>
            </p:sp>
            <p:sp>
              <p:nvSpPr>
                <p:cNvPr id="151" name="任意多边形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</a:endParaRPr>
                </a:p>
              </p:txBody>
            </p:sp>
            <p:sp>
              <p:nvSpPr>
                <p:cNvPr id="152" name="任意多边形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</a:endParaRPr>
                </a:p>
              </p:txBody>
            </p:sp>
            <p:sp>
              <p:nvSpPr>
                <p:cNvPr id="153" name="任意多边形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</a:endParaRPr>
                </a:p>
              </p:txBody>
            </p:sp>
            <p:sp>
              <p:nvSpPr>
                <p:cNvPr id="154" name="任意多边形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</a:endParaRPr>
                </a:p>
              </p:txBody>
            </p:sp>
            <p:sp>
              <p:nvSpPr>
                <p:cNvPr id="155" name="任意多边形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</a:endParaRPr>
                </a:p>
              </p:txBody>
            </p:sp>
            <p:sp>
              <p:nvSpPr>
                <p:cNvPr id="156" name="任意多边形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</a:endParaRPr>
                </a:p>
              </p:txBody>
            </p:sp>
            <p:sp>
              <p:nvSpPr>
                <p:cNvPr id="157" name="任意多边形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</a:endParaRPr>
                </a:p>
              </p:txBody>
            </p:sp>
          </p:grpSp>
          <p:grpSp>
            <p:nvGrpSpPr>
              <p:cNvPr id="9" name="Group 617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10" name="任意多边形 9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</a:endParaRPr>
                </a:p>
              </p:txBody>
            </p:sp>
            <p:sp>
              <p:nvSpPr>
                <p:cNvPr id="11" name="任意多边形 10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</a:endParaRPr>
                </a:p>
              </p:txBody>
            </p:sp>
            <p:sp>
              <p:nvSpPr>
                <p:cNvPr id="12" name="任意多边形 11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</a:endParaRPr>
                </a:p>
              </p:txBody>
            </p:sp>
            <p:sp>
              <p:nvSpPr>
                <p:cNvPr id="13" name="任意多边形 12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</a:endParaRPr>
                </a:p>
              </p:txBody>
            </p:sp>
            <p:sp>
              <p:nvSpPr>
                <p:cNvPr id="14" name="任意多边形 13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</a:endParaRPr>
                </a:p>
              </p:txBody>
            </p:sp>
            <p:sp>
              <p:nvSpPr>
                <p:cNvPr id="15" name="任意多边形 14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</a:endParaRPr>
                </a:p>
              </p:txBody>
            </p:sp>
            <p:sp>
              <p:nvSpPr>
                <p:cNvPr id="16" name="任意多边形 15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</a:endParaRPr>
                </a:p>
              </p:txBody>
            </p:sp>
            <p:sp>
              <p:nvSpPr>
                <p:cNvPr id="17" name="任意多边形 16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</a:endParaRPr>
                </a:p>
              </p:txBody>
            </p:sp>
            <p:sp>
              <p:nvSpPr>
                <p:cNvPr id="18" name="任意多边形 17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</a:endParaRPr>
                </a:p>
              </p:txBody>
            </p:sp>
            <p:sp>
              <p:nvSpPr>
                <p:cNvPr id="19" name="任意多边形 18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</a:endParaRPr>
                </a:p>
              </p:txBody>
            </p:sp>
            <p:sp>
              <p:nvSpPr>
                <p:cNvPr id="20" name="任意多边形 19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</a:endParaRPr>
                </a:p>
              </p:txBody>
            </p:sp>
            <p:sp>
              <p:nvSpPr>
                <p:cNvPr id="21" name="任意多边形 20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</a:endParaRPr>
                </a:p>
              </p:txBody>
            </p:sp>
            <p:sp>
              <p:nvSpPr>
                <p:cNvPr id="22" name="任意多边形 21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</a:endParaRPr>
                </a:p>
              </p:txBody>
            </p:sp>
            <p:sp>
              <p:nvSpPr>
                <p:cNvPr id="23" name="任意多边形 22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</a:endParaRPr>
                </a:p>
              </p:txBody>
            </p:sp>
            <p:sp>
              <p:nvSpPr>
                <p:cNvPr id="24" name="任意多边形 23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</a:endParaRPr>
                </a:p>
              </p:txBody>
            </p:sp>
            <p:sp>
              <p:nvSpPr>
                <p:cNvPr id="25" name="任意多边形 24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</a:endParaRPr>
                </a:p>
              </p:txBody>
            </p:sp>
            <p:sp>
              <p:nvSpPr>
                <p:cNvPr id="26" name="任意多边形 25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</a:endParaRPr>
                </a:p>
              </p:txBody>
            </p:sp>
            <p:sp>
              <p:nvSpPr>
                <p:cNvPr id="27" name="任意多边形 26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</a:endParaRPr>
                </a:p>
              </p:txBody>
            </p:sp>
            <p:sp>
              <p:nvSpPr>
                <p:cNvPr id="28" name="任意多边形 27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</a:endParaRPr>
                </a:p>
              </p:txBody>
            </p:sp>
            <p:sp>
              <p:nvSpPr>
                <p:cNvPr id="29" name="任意多边形 28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</a:endParaRPr>
                </a:p>
              </p:txBody>
            </p:sp>
            <p:sp>
              <p:nvSpPr>
                <p:cNvPr id="30" name="任意多边形 29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</a:endParaRPr>
                </a:p>
              </p:txBody>
            </p:sp>
            <p:sp>
              <p:nvSpPr>
                <p:cNvPr id="31" name="任意多边形 30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</a:endParaRPr>
                </a:p>
              </p:txBody>
            </p:sp>
            <p:sp>
              <p:nvSpPr>
                <p:cNvPr id="32" name="任意多边形 31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</a:endParaRPr>
                </a:p>
              </p:txBody>
            </p:sp>
            <p:sp>
              <p:nvSpPr>
                <p:cNvPr id="33" name="任意多边形 32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</a:endParaRPr>
                </a:p>
              </p:txBody>
            </p:sp>
            <p:sp>
              <p:nvSpPr>
                <p:cNvPr id="34" name="任意多边形 33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</a:endParaRPr>
                </a:p>
              </p:txBody>
            </p:sp>
            <p:sp>
              <p:nvSpPr>
                <p:cNvPr id="35" name="任意多边形 34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</a:endParaRPr>
                </a:p>
              </p:txBody>
            </p:sp>
            <p:sp>
              <p:nvSpPr>
                <p:cNvPr id="36" name="任意多边形 35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</a:endParaRPr>
                </a:p>
              </p:txBody>
            </p:sp>
            <p:sp>
              <p:nvSpPr>
                <p:cNvPr id="37" name="任意多边形 36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</a:endParaRPr>
                </a:p>
              </p:txBody>
            </p:sp>
            <p:sp>
              <p:nvSpPr>
                <p:cNvPr id="38" name="任意多边形 37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</a:endParaRPr>
                </a:p>
              </p:txBody>
            </p:sp>
            <p:sp>
              <p:nvSpPr>
                <p:cNvPr id="39" name="任意多边形 38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</a:endParaRPr>
                </a:p>
              </p:txBody>
            </p:sp>
            <p:sp>
              <p:nvSpPr>
                <p:cNvPr id="40" name="任意多边形 39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</a:endParaRPr>
                </a:p>
              </p:txBody>
            </p:sp>
            <p:sp>
              <p:nvSpPr>
                <p:cNvPr id="41" name="任意多边形 40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</a:endParaRPr>
                </a:p>
              </p:txBody>
            </p:sp>
            <p:sp>
              <p:nvSpPr>
                <p:cNvPr id="42" name="任意多边形 41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</a:endParaRPr>
                </a:p>
              </p:txBody>
            </p:sp>
            <p:sp>
              <p:nvSpPr>
                <p:cNvPr id="43" name="任意多边形 42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</a:endParaRPr>
                </a:p>
              </p:txBody>
            </p:sp>
            <p:sp>
              <p:nvSpPr>
                <p:cNvPr id="44" name="任意多边形 43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</a:endParaRPr>
                </a:p>
              </p:txBody>
            </p:sp>
            <p:sp>
              <p:nvSpPr>
                <p:cNvPr id="45" name="任意多边形 44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</a:endParaRPr>
                </a:p>
              </p:txBody>
            </p:sp>
            <p:sp>
              <p:nvSpPr>
                <p:cNvPr id="46" name="任意多边形 45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</a:endParaRPr>
                </a:p>
              </p:txBody>
            </p:sp>
            <p:sp>
              <p:nvSpPr>
                <p:cNvPr id="47" name="任意多边形 46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</a:endParaRPr>
                </a:p>
              </p:txBody>
            </p:sp>
            <p:sp>
              <p:nvSpPr>
                <p:cNvPr id="48" name="任意多边形 47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</a:endParaRPr>
                </a:p>
              </p:txBody>
            </p:sp>
            <p:sp>
              <p:nvSpPr>
                <p:cNvPr id="49" name="任意多边形 48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</a:endParaRPr>
                </a:p>
              </p:txBody>
            </p:sp>
            <p:sp>
              <p:nvSpPr>
                <p:cNvPr id="50" name="任意多边形 49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</a:endParaRPr>
                </a:p>
              </p:txBody>
            </p:sp>
            <p:sp>
              <p:nvSpPr>
                <p:cNvPr id="51" name="任意多边形 50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</a:endParaRPr>
                </a:p>
              </p:txBody>
            </p:sp>
            <p:sp>
              <p:nvSpPr>
                <p:cNvPr id="52" name="任意多边形 51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</a:endParaRPr>
                </a:p>
              </p:txBody>
            </p:sp>
            <p:sp>
              <p:nvSpPr>
                <p:cNvPr id="53" name="任意多边形 52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</a:endParaRPr>
                </a:p>
              </p:txBody>
            </p:sp>
            <p:sp>
              <p:nvSpPr>
                <p:cNvPr id="54" name="任意多边形 53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</a:endParaRPr>
                </a:p>
              </p:txBody>
            </p:sp>
            <p:sp>
              <p:nvSpPr>
                <p:cNvPr id="55" name="任意多边形 54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</a:endParaRPr>
                </a:p>
              </p:txBody>
            </p:sp>
            <p:sp>
              <p:nvSpPr>
                <p:cNvPr id="56" name="任意多边形 55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</a:endParaRPr>
                </a:p>
              </p:txBody>
            </p:sp>
            <p:sp>
              <p:nvSpPr>
                <p:cNvPr id="57" name="任意多边形 56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</a:endParaRPr>
                </a:p>
              </p:txBody>
            </p:sp>
            <p:sp>
              <p:nvSpPr>
                <p:cNvPr id="58" name="任意多边形 57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</a:endParaRPr>
                </a:p>
              </p:txBody>
            </p:sp>
            <p:sp>
              <p:nvSpPr>
                <p:cNvPr id="59" name="任意多边形 58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</a:endParaRPr>
                </a:p>
              </p:txBody>
            </p:sp>
            <p:sp>
              <p:nvSpPr>
                <p:cNvPr id="60" name="任意多边形 59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</a:endParaRPr>
                </a:p>
              </p:txBody>
            </p:sp>
            <p:sp>
              <p:nvSpPr>
                <p:cNvPr id="61" name="任意多边形 60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</a:endParaRPr>
                </a:p>
              </p:txBody>
            </p:sp>
            <p:sp>
              <p:nvSpPr>
                <p:cNvPr id="62" name="任意多边形 61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</a:endParaRPr>
                </a:p>
              </p:txBody>
            </p:sp>
            <p:sp>
              <p:nvSpPr>
                <p:cNvPr id="63" name="任意多边形 62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</a:endParaRPr>
                </a:p>
              </p:txBody>
            </p:sp>
            <p:sp>
              <p:nvSpPr>
                <p:cNvPr id="64" name="任意多边形 63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</a:endParaRPr>
                </a:p>
              </p:txBody>
            </p:sp>
            <p:sp>
              <p:nvSpPr>
                <p:cNvPr id="65" name="任意多边形 64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</a:endParaRPr>
                </a:p>
              </p:txBody>
            </p:sp>
            <p:sp>
              <p:nvSpPr>
                <p:cNvPr id="66" name="任意多边形 65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</a:endParaRPr>
                </a:p>
              </p:txBody>
            </p:sp>
            <p:sp>
              <p:nvSpPr>
                <p:cNvPr id="67" name="任意多边形 66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</a:endParaRPr>
                </a:p>
              </p:txBody>
            </p:sp>
            <p:sp>
              <p:nvSpPr>
                <p:cNvPr id="68" name="任意多边形 67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</a:endParaRPr>
                </a:p>
              </p:txBody>
            </p:sp>
            <p:sp>
              <p:nvSpPr>
                <p:cNvPr id="69" name="任意多边形 68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</a:endParaRPr>
                </a:p>
              </p:txBody>
            </p:sp>
            <p:sp>
              <p:nvSpPr>
                <p:cNvPr id="70" name="任意多边形 69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</a:endParaRPr>
                </a:p>
              </p:txBody>
            </p:sp>
            <p:sp>
              <p:nvSpPr>
                <p:cNvPr id="71" name="任意多边形 70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</a:endParaRPr>
                </a:p>
              </p:txBody>
            </p:sp>
            <p:sp>
              <p:nvSpPr>
                <p:cNvPr id="72" name="任意多边形 71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</a:endParaRPr>
                </a:p>
              </p:txBody>
            </p:sp>
            <p:sp>
              <p:nvSpPr>
                <p:cNvPr id="73" name="任意多边形 72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</a:endParaRPr>
                </a:p>
              </p:txBody>
            </p:sp>
            <p:sp>
              <p:nvSpPr>
                <p:cNvPr id="74" name="任意多边形 73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</a:endParaRPr>
                </a:p>
              </p:txBody>
            </p:sp>
            <p:sp>
              <p:nvSpPr>
                <p:cNvPr id="75" name="任意多边形 74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</a:endParaRPr>
                </a:p>
              </p:txBody>
            </p:sp>
            <p:sp>
              <p:nvSpPr>
                <p:cNvPr id="76" name="任意多边形 75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</a:endParaRPr>
                </a:p>
              </p:txBody>
            </p:sp>
            <p:sp>
              <p:nvSpPr>
                <p:cNvPr id="77" name="任意多边形 76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</a:endParaRPr>
                </a:p>
              </p:txBody>
            </p:sp>
            <p:sp>
              <p:nvSpPr>
                <p:cNvPr id="78" name="任意多边形 77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</a:endParaRPr>
                </a:p>
              </p:txBody>
            </p:sp>
            <p:sp>
              <p:nvSpPr>
                <p:cNvPr id="79" name="任意多边形 78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</a:endParaRPr>
                </a:p>
              </p:txBody>
            </p:sp>
            <p:sp>
              <p:nvSpPr>
                <p:cNvPr id="80" name="任意多边形 79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</a:endParaRPr>
                </a:p>
              </p:txBody>
            </p:sp>
            <p:sp>
              <p:nvSpPr>
                <p:cNvPr id="81" name="任意多边形 80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</a:endParaRPr>
                </a:p>
              </p:txBody>
            </p:sp>
            <p:sp>
              <p:nvSpPr>
                <p:cNvPr id="82" name="任意多边形 81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</a:endParaRPr>
                </a:p>
              </p:txBody>
            </p:sp>
            <p:sp>
              <p:nvSpPr>
                <p:cNvPr id="83" name="任意多边形 82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</a:endParaRPr>
                </a:p>
              </p:txBody>
            </p:sp>
          </p:grpSp>
        </p:grp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22811" y="274638"/>
            <a:ext cx="9146380" cy="1020762"/>
          </a:xfrm>
        </p:spPr>
        <p:txBody>
          <a:bodyPr>
            <a:noAutofit/>
          </a:bodyPr>
          <a:lstStyle>
            <a:lvl1pPr algn="l" latinLnBrk="0">
              <a:defRPr lang="zh-CN" sz="2401" b="0"/>
            </a:lvl1pPr>
          </a:lstStyle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46292" y="1884311"/>
            <a:ext cx="5670757" cy="4041648"/>
          </a:xfrm>
          <a:solidFill>
            <a:schemeClr val="bg1"/>
          </a:solidFill>
        </p:spPr>
        <p:txBody>
          <a:bodyPr tIns="914400" rtlCol="0">
            <a:normAutofit/>
          </a:bodyPr>
          <a:lstStyle>
            <a:lvl1pPr marL="0" indent="0" algn="ctr" latinLnBrk="0">
              <a:buNone/>
              <a:defRPr lang="zh-CN" sz="1800"/>
            </a:lvl1pPr>
            <a:lvl2pPr marL="342991" indent="0" latinLnBrk="0">
              <a:buNone/>
              <a:defRPr lang="zh-CN" sz="2101"/>
            </a:lvl2pPr>
            <a:lvl3pPr marL="685983" indent="0" latinLnBrk="0">
              <a:buNone/>
              <a:defRPr lang="zh-CN" sz="1800"/>
            </a:lvl3pPr>
            <a:lvl4pPr marL="1028974" indent="0" latinLnBrk="0">
              <a:buNone/>
              <a:defRPr lang="zh-CN" sz="1500"/>
            </a:lvl4pPr>
            <a:lvl5pPr marL="1371966" indent="0" latinLnBrk="0">
              <a:buNone/>
              <a:defRPr lang="zh-CN" sz="1500"/>
            </a:lvl5pPr>
            <a:lvl6pPr marL="1714957" indent="0" latinLnBrk="0">
              <a:buNone/>
              <a:defRPr lang="zh-CN" sz="1500"/>
            </a:lvl6pPr>
            <a:lvl7pPr marL="2057949" indent="0" latinLnBrk="0">
              <a:buNone/>
              <a:defRPr lang="zh-CN" sz="1500"/>
            </a:lvl7pPr>
            <a:lvl8pPr marL="2400940" indent="0" latinLnBrk="0">
              <a:buNone/>
              <a:defRPr lang="zh-CN" sz="1500"/>
            </a:lvl8pPr>
            <a:lvl9pPr marL="2743932" indent="0" latinLnBrk="0">
              <a:buNone/>
              <a:defRPr lang="zh-CN" sz="1500"/>
            </a:lvl9pPr>
          </a:lstStyle>
          <a:p>
            <a:pPr lvl="0"/>
            <a:r>
              <a:rPr lang="zh-CN" altLang="en-US" noProof="0"/>
              <a:t>单击图标添加图片</a:t>
            </a:r>
            <a:endParaRPr lang="zh-CN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7908019" y="3411748"/>
            <a:ext cx="2743915" cy="2743200"/>
          </a:xfrm>
        </p:spPr>
        <p:txBody>
          <a:bodyPr anchor="b">
            <a:normAutofit/>
          </a:bodyPr>
          <a:lstStyle>
            <a:lvl1pPr marL="0" indent="0" latinLnBrk="0">
              <a:spcBef>
                <a:spcPts val="900"/>
              </a:spcBef>
              <a:buNone/>
              <a:defRPr lang="zh-CN" sz="1200"/>
            </a:lvl1pPr>
            <a:lvl2pPr marL="342991" indent="0" latinLnBrk="0">
              <a:buNone/>
              <a:defRPr lang="zh-CN" sz="900"/>
            </a:lvl2pPr>
            <a:lvl3pPr marL="685983" indent="0" latinLnBrk="0">
              <a:buNone/>
              <a:defRPr lang="zh-CN" sz="750"/>
            </a:lvl3pPr>
            <a:lvl4pPr marL="1028974" indent="0" latinLnBrk="0">
              <a:buNone/>
              <a:defRPr lang="zh-CN" sz="675"/>
            </a:lvl4pPr>
            <a:lvl5pPr marL="1371966" indent="0" latinLnBrk="0">
              <a:buNone/>
              <a:defRPr lang="zh-CN" sz="675"/>
            </a:lvl5pPr>
            <a:lvl6pPr marL="1714957" indent="0" latinLnBrk="0">
              <a:buNone/>
              <a:defRPr lang="zh-CN" sz="675"/>
            </a:lvl6pPr>
            <a:lvl7pPr marL="2057949" indent="0" latinLnBrk="0">
              <a:buNone/>
              <a:defRPr lang="zh-CN" sz="675"/>
            </a:lvl7pPr>
            <a:lvl8pPr marL="2400940" indent="0" latinLnBrk="0">
              <a:buNone/>
              <a:defRPr lang="zh-CN" sz="675"/>
            </a:lvl8pPr>
            <a:lvl9pPr marL="2743932" indent="0" latinLnBrk="0">
              <a:buNone/>
              <a:defRPr lang="zh-CN" sz="675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08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54BD99-C018-4D72-945D-24D0B8D7591A}" type="datetimeFigureOut">
              <a:rPr lang="zh-CN" altLang="en-US"/>
              <a:pPr>
                <a:defRPr/>
              </a:pPr>
              <a:t>2020/5/8</a:t>
            </a:fld>
            <a:endParaRPr/>
          </a:p>
        </p:txBody>
      </p:sp>
      <p:sp>
        <p:nvSpPr>
          <p:cNvPr id="309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310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B636F95-E850-4D48-8D30-51E22F2DAA78}" type="slidenum">
              <a:rPr lang="en-US" altLang="zh-CN"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76914646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线"/>
          <p:cNvGrpSpPr>
            <a:grpSpLocks/>
          </p:cNvGrpSpPr>
          <p:nvPr/>
        </p:nvGrpSpPr>
        <p:grpSpPr bwMode="auto">
          <a:xfrm>
            <a:off x="1522811" y="1514475"/>
            <a:ext cx="10572328" cy="63500"/>
            <a:chOff x="1522413" y="1514475"/>
            <a:chExt cx="10569575" cy="64008"/>
          </a:xfrm>
        </p:grpSpPr>
        <p:sp>
          <p:nvSpPr>
            <p:cNvPr id="8" name="任意多边形 7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28433 w 67"/>
                <a:gd name="T1" fmla="*/ 4924 h 6"/>
                <a:gd name="T2" fmla="*/ 28433 w 67"/>
                <a:gd name="T3" fmla="*/ 4924 h 6"/>
                <a:gd name="T4" fmla="*/ 63500 w 67"/>
                <a:gd name="T5" fmla="*/ 2462 h 6"/>
                <a:gd name="T6" fmla="*/ 36963 w 67"/>
                <a:gd name="T7" fmla="*/ 0 h 6"/>
                <a:gd name="T8" fmla="*/ 28433 w 67"/>
                <a:gd name="T9" fmla="*/ 4924 h 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350"/>
            </a:p>
          </p:txBody>
        </p:sp>
        <p:sp>
          <p:nvSpPr>
            <p:cNvPr id="9" name="任意多边形 8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1231 h 2"/>
                <a:gd name="T2" fmla="*/ 0 w 20"/>
                <a:gd name="T3" fmla="*/ 1231 h 2"/>
                <a:gd name="T4" fmla="*/ 19050 w 20"/>
                <a:gd name="T5" fmla="*/ 616 h 2"/>
                <a:gd name="T6" fmla="*/ 0 w 20"/>
                <a:gd name="T7" fmla="*/ 1231 h 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350"/>
            </a:p>
          </p:txBody>
        </p:sp>
        <p:sp>
          <p:nvSpPr>
            <p:cNvPr id="10" name="任意多边形 9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39687 w 41"/>
                <a:gd name="T1" fmla="*/ 0 h 6"/>
                <a:gd name="T2" fmla="*/ 39687 w 41"/>
                <a:gd name="T3" fmla="*/ 0 h 6"/>
                <a:gd name="T4" fmla="*/ 0 w 41"/>
                <a:gd name="T5" fmla="*/ 2052 h 6"/>
                <a:gd name="T6" fmla="*/ 18392 w 41"/>
                <a:gd name="T7" fmla="*/ 1026 h 6"/>
                <a:gd name="T8" fmla="*/ 39687 w 41"/>
                <a:gd name="T9" fmla="*/ 0 h 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350"/>
            </a:p>
          </p:txBody>
        </p:sp>
        <p:sp>
          <p:nvSpPr>
            <p:cNvPr id="11" name="任意多边形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1905 w 45"/>
                <a:gd name="T1" fmla="*/ 0 h 6"/>
                <a:gd name="T2" fmla="*/ 1905 w 45"/>
                <a:gd name="T3" fmla="*/ 0 h 6"/>
                <a:gd name="T4" fmla="*/ 17145 w 45"/>
                <a:gd name="T5" fmla="*/ 4924 h 6"/>
                <a:gd name="T6" fmla="*/ 42862 w 45"/>
                <a:gd name="T7" fmla="*/ 3283 h 6"/>
                <a:gd name="T8" fmla="*/ 1905 w 45"/>
                <a:gd name="T9" fmla="*/ 0 h 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350"/>
            </a:p>
          </p:txBody>
        </p:sp>
        <p:sp>
          <p:nvSpPr>
            <p:cNvPr id="12" name="任意多边形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39399 w 44"/>
                <a:gd name="T1" fmla="*/ 0 h 3"/>
                <a:gd name="T2" fmla="*/ 39399 w 44"/>
                <a:gd name="T3" fmla="*/ 0 h 3"/>
                <a:gd name="T4" fmla="*/ 0 w 44"/>
                <a:gd name="T5" fmla="*/ 2462 h 3"/>
                <a:gd name="T6" fmla="*/ 39399 w 44"/>
                <a:gd name="T7" fmla="*/ 0 h 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350"/>
            </a:p>
          </p:txBody>
        </p:sp>
        <p:sp>
          <p:nvSpPr>
            <p:cNvPr id="13" name="任意多边形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3281 w 82"/>
                <a:gd name="T1" fmla="*/ 3693 h 5"/>
                <a:gd name="T2" fmla="*/ 13281 w 82"/>
                <a:gd name="T3" fmla="*/ 3693 h 5"/>
                <a:gd name="T4" fmla="*/ 77787 w 82"/>
                <a:gd name="T5" fmla="*/ 0 h 5"/>
                <a:gd name="T6" fmla="*/ 0 w 82"/>
                <a:gd name="T7" fmla="*/ 3693 h 5"/>
                <a:gd name="T8" fmla="*/ 13281 w 82"/>
                <a:gd name="T9" fmla="*/ 3693 h 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350"/>
            </a:p>
          </p:txBody>
        </p:sp>
        <p:sp>
          <p:nvSpPr>
            <p:cNvPr id="14" name="任意多边形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7954 w 42"/>
                <a:gd name="T1" fmla="*/ 3939 h 5"/>
                <a:gd name="T2" fmla="*/ 17954 w 42"/>
                <a:gd name="T3" fmla="*/ 3939 h 5"/>
                <a:gd name="T4" fmla="*/ 39687 w 42"/>
                <a:gd name="T5" fmla="*/ 0 h 5"/>
                <a:gd name="T6" fmla="*/ 0 w 42"/>
                <a:gd name="T7" fmla="*/ 4924 h 5"/>
                <a:gd name="T8" fmla="*/ 17954 w 42"/>
                <a:gd name="T9" fmla="*/ 3939 h 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350"/>
            </a:p>
          </p:txBody>
        </p:sp>
        <p:sp>
          <p:nvSpPr>
            <p:cNvPr id="15" name="任意多边形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76103 w 98"/>
                <a:gd name="T1" fmla="*/ 4924 h 6"/>
                <a:gd name="T2" fmla="*/ 76103 w 98"/>
                <a:gd name="T3" fmla="*/ 4924 h 6"/>
                <a:gd name="T4" fmla="*/ 70466 w 98"/>
                <a:gd name="T5" fmla="*/ 0 h 6"/>
                <a:gd name="T6" fmla="*/ 0 w 98"/>
                <a:gd name="T7" fmla="*/ 4103 h 6"/>
                <a:gd name="T8" fmla="*/ 76103 w 98"/>
                <a:gd name="T9" fmla="*/ 4924 h 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350"/>
            </a:p>
          </p:txBody>
        </p:sp>
        <p:sp>
          <p:nvSpPr>
            <p:cNvPr id="16" name="任意多边形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693 h 3"/>
                <a:gd name="T2" fmla="*/ 0 w 36"/>
                <a:gd name="T3" fmla="*/ 3693 h 3"/>
                <a:gd name="T4" fmla="*/ 34925 w 36"/>
                <a:gd name="T5" fmla="*/ 0 h 3"/>
                <a:gd name="T6" fmla="*/ 0 w 36"/>
                <a:gd name="T7" fmla="*/ 3693 h 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350"/>
            </a:p>
          </p:txBody>
        </p:sp>
        <p:sp>
          <p:nvSpPr>
            <p:cNvPr id="17" name="任意多边形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0162 w 32"/>
                <a:gd name="T1" fmla="*/ 4924 h 5"/>
                <a:gd name="T2" fmla="*/ 30162 w 32"/>
                <a:gd name="T3" fmla="*/ 4924 h 5"/>
                <a:gd name="T4" fmla="*/ 0 w 32"/>
                <a:gd name="T5" fmla="*/ 0 h 5"/>
                <a:gd name="T6" fmla="*/ 15081 w 32"/>
                <a:gd name="T7" fmla="*/ 4924 h 5"/>
                <a:gd name="T8" fmla="*/ 30162 w 32"/>
                <a:gd name="T9" fmla="*/ 4924 h 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350"/>
            </a:p>
          </p:txBody>
        </p:sp>
        <p:sp>
          <p:nvSpPr>
            <p:cNvPr id="18" name="任意多边形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4925 w 36"/>
                <a:gd name="T1" fmla="*/ 1231 h 1"/>
                <a:gd name="T2" fmla="*/ 34925 w 36"/>
                <a:gd name="T3" fmla="*/ 1231 h 1"/>
                <a:gd name="T4" fmla="*/ 33955 w 36"/>
                <a:gd name="T5" fmla="*/ 1231 h 1"/>
                <a:gd name="T6" fmla="*/ 0 w 36"/>
                <a:gd name="T7" fmla="*/ 0 h 1"/>
                <a:gd name="T8" fmla="*/ 34925 w 36"/>
                <a:gd name="T9" fmla="*/ 1231 h 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350"/>
            </a:p>
          </p:txBody>
        </p:sp>
        <p:sp>
          <p:nvSpPr>
            <p:cNvPr id="19" name="任意多边形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4762 w 5"/>
                <a:gd name="T1" fmla="*/ 4762 w 5"/>
                <a:gd name="T2" fmla="*/ 0 w 5"/>
                <a:gd name="T3" fmla="*/ 4762 w 5"/>
                <a:gd name="T4" fmla="*/ 0 60000 65536"/>
                <a:gd name="T5" fmla="*/ 0 60000 65536"/>
                <a:gd name="T6" fmla="*/ 0 60000 65536"/>
                <a:gd name="T7" fmla="*/ 0 60000 65536"/>
              </a:gdLst>
              <a:ahLst/>
              <a:cxnLst>
                <a:cxn ang="T4">
                  <a:pos x="T0" y="0"/>
                </a:cxn>
                <a:cxn ang="T5">
                  <a:pos x="T1" y="0"/>
                </a:cxn>
                <a:cxn ang="T6">
                  <a:pos x="T2" y="0"/>
                </a:cxn>
                <a:cxn ang="T7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350"/>
            </a:p>
          </p:txBody>
        </p:sp>
        <p:sp>
          <p:nvSpPr>
            <p:cNvPr id="20" name="任意多边形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1437 w 75"/>
                <a:gd name="T1" fmla="*/ 0 h 9"/>
                <a:gd name="T2" fmla="*/ 71437 w 75"/>
                <a:gd name="T3" fmla="*/ 0 h 9"/>
                <a:gd name="T4" fmla="*/ 46672 w 75"/>
                <a:gd name="T5" fmla="*/ 8617 h 9"/>
                <a:gd name="T6" fmla="*/ 71437 w 75"/>
                <a:gd name="T7" fmla="*/ 0 h 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350"/>
            </a:p>
          </p:txBody>
        </p:sp>
        <p:sp>
          <p:nvSpPr>
            <p:cNvPr id="21" name="任意多边形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2770 h 4"/>
                <a:gd name="T2" fmla="*/ 0 w 47"/>
                <a:gd name="T3" fmla="*/ 2770 h 4"/>
                <a:gd name="T4" fmla="*/ 41613 w 47"/>
                <a:gd name="T5" fmla="*/ 3693 h 4"/>
                <a:gd name="T6" fmla="*/ 44450 w 47"/>
                <a:gd name="T7" fmla="*/ 0 h 4"/>
                <a:gd name="T8" fmla="*/ 0 w 47"/>
                <a:gd name="T9" fmla="*/ 2770 h 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350"/>
            </a:p>
          </p:txBody>
        </p:sp>
        <p:sp>
          <p:nvSpPr>
            <p:cNvPr id="22" name="任意多边形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462 h 2"/>
                <a:gd name="T2" fmla="*/ 0 w 22"/>
                <a:gd name="T3" fmla="*/ 2462 h 2"/>
                <a:gd name="T4" fmla="*/ 20637 w 22"/>
                <a:gd name="T5" fmla="*/ 0 h 2"/>
                <a:gd name="T6" fmla="*/ 4690 w 22"/>
                <a:gd name="T7" fmla="*/ 0 h 2"/>
                <a:gd name="T8" fmla="*/ 0 w 22"/>
                <a:gd name="T9" fmla="*/ 2462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350"/>
            </a:p>
          </p:txBody>
        </p:sp>
        <p:sp>
          <p:nvSpPr>
            <p:cNvPr id="23" name="任意多边形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0008 w 90"/>
                <a:gd name="T1" fmla="*/ 0 h 4"/>
                <a:gd name="T2" fmla="*/ 60008 w 90"/>
                <a:gd name="T3" fmla="*/ 0 h 4"/>
                <a:gd name="T4" fmla="*/ 0 w 90"/>
                <a:gd name="T5" fmla="*/ 1847 h 4"/>
                <a:gd name="T6" fmla="*/ 72390 w 90"/>
                <a:gd name="T7" fmla="*/ 3693 h 4"/>
                <a:gd name="T8" fmla="*/ 60008 w 90"/>
                <a:gd name="T9" fmla="*/ 0 h 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350"/>
            </a:p>
          </p:txBody>
        </p:sp>
        <p:sp>
          <p:nvSpPr>
            <p:cNvPr id="24" name="任意多边形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4762 w 5"/>
                <a:gd name="T1" fmla="*/ 0 h 1"/>
                <a:gd name="T2" fmla="*/ 4762 w 5"/>
                <a:gd name="T3" fmla="*/ 0 h 1"/>
                <a:gd name="T4" fmla="*/ 0 w 5"/>
                <a:gd name="T5" fmla="*/ 1231 h 1"/>
                <a:gd name="T6" fmla="*/ 4762 w 5"/>
                <a:gd name="T7" fmla="*/ 0 h 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350"/>
            </a:p>
          </p:txBody>
        </p:sp>
        <p:sp>
          <p:nvSpPr>
            <p:cNvPr id="25" name="任意多边形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3810 w 5"/>
                <a:gd name="T5" fmla="*/ 1 h 1"/>
                <a:gd name="T6" fmla="*/ 4762 w 5"/>
                <a:gd name="T7" fmla="*/ 0 h 1"/>
                <a:gd name="T8" fmla="*/ 0 w 5"/>
                <a:gd name="T9" fmla="*/ 0 h 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350"/>
            </a:p>
          </p:txBody>
        </p:sp>
        <p:sp>
          <p:nvSpPr>
            <p:cNvPr id="26" name="任意多边形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5674 w 47"/>
                <a:gd name="T1" fmla="*/ 2462 h 2"/>
                <a:gd name="T2" fmla="*/ 5674 w 47"/>
                <a:gd name="T3" fmla="*/ 2462 h 2"/>
                <a:gd name="T4" fmla="*/ 44450 w 47"/>
                <a:gd name="T5" fmla="*/ 0 h 2"/>
                <a:gd name="T6" fmla="*/ 1891 w 47"/>
                <a:gd name="T7" fmla="*/ 1231 h 2"/>
                <a:gd name="T8" fmla="*/ 5674 w 47"/>
                <a:gd name="T9" fmla="*/ 2462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350"/>
            </a:p>
          </p:txBody>
        </p:sp>
        <p:sp>
          <p:nvSpPr>
            <p:cNvPr id="27" name="任意多边形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821 h 3"/>
                <a:gd name="T2" fmla="*/ 0 w 33"/>
                <a:gd name="T3" fmla="*/ 821 h 3"/>
                <a:gd name="T4" fmla="*/ 31750 w 33"/>
                <a:gd name="T5" fmla="*/ 2462 h 3"/>
                <a:gd name="T6" fmla="*/ 0 w 33"/>
                <a:gd name="T7" fmla="*/ 821 h 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350"/>
            </a:p>
          </p:txBody>
        </p:sp>
        <p:sp>
          <p:nvSpPr>
            <p:cNvPr id="28" name="任意多边形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175 w 6"/>
                <a:gd name="T1" fmla="*/ 1 h 1"/>
                <a:gd name="T2" fmla="*/ 3175 w 6"/>
                <a:gd name="T3" fmla="*/ 1 h 1"/>
                <a:gd name="T4" fmla="*/ 6350 w 6"/>
                <a:gd name="T5" fmla="*/ 1 h 1"/>
                <a:gd name="T6" fmla="*/ 3175 w 6"/>
                <a:gd name="T7" fmla="*/ 1 h 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350"/>
            </a:p>
          </p:txBody>
        </p:sp>
        <p:sp>
          <p:nvSpPr>
            <p:cNvPr id="29" name="任意多边形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3044 w 31"/>
                <a:gd name="T1" fmla="*/ 0 h 3"/>
                <a:gd name="T2" fmla="*/ 23044 w 31"/>
                <a:gd name="T3" fmla="*/ 0 h 3"/>
                <a:gd name="T4" fmla="*/ 0 w 31"/>
                <a:gd name="T5" fmla="*/ 2462 h 3"/>
                <a:gd name="T6" fmla="*/ 28575 w 31"/>
                <a:gd name="T7" fmla="*/ 1641 h 3"/>
                <a:gd name="T8" fmla="*/ 23044 w 31"/>
                <a:gd name="T9" fmla="*/ 0 h 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350"/>
            </a:p>
          </p:txBody>
        </p:sp>
        <p:sp>
          <p:nvSpPr>
            <p:cNvPr id="30" name="任意多边形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57246 w 198"/>
                <a:gd name="T1" fmla="*/ 23388 h 27"/>
                <a:gd name="T2" fmla="*/ 57246 w 198"/>
                <a:gd name="T3" fmla="*/ 23388 h 27"/>
                <a:gd name="T4" fmla="*/ 148840 w 198"/>
                <a:gd name="T5" fmla="*/ 20789 h 27"/>
                <a:gd name="T6" fmla="*/ 127850 w 198"/>
                <a:gd name="T7" fmla="*/ 0 h 27"/>
                <a:gd name="T8" fmla="*/ 84915 w 198"/>
                <a:gd name="T9" fmla="*/ 5197 h 27"/>
                <a:gd name="T10" fmla="*/ 142161 w 198"/>
                <a:gd name="T11" fmla="*/ 12127 h 27"/>
                <a:gd name="T12" fmla="*/ 70603 w 198"/>
                <a:gd name="T13" fmla="*/ 9528 h 27"/>
                <a:gd name="T14" fmla="*/ 12403 w 198"/>
                <a:gd name="T15" fmla="*/ 21656 h 27"/>
                <a:gd name="T16" fmla="*/ 60108 w 198"/>
                <a:gd name="T17" fmla="*/ 19923 h 27"/>
                <a:gd name="T18" fmla="*/ 57246 w 198"/>
                <a:gd name="T19" fmla="*/ 23388 h 2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350"/>
            </a:p>
          </p:txBody>
        </p:sp>
        <p:sp>
          <p:nvSpPr>
            <p:cNvPr id="31" name="任意多边形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78105 w 100"/>
                <a:gd name="T1" fmla="*/ 4924 h 6"/>
                <a:gd name="T2" fmla="*/ 78105 w 100"/>
                <a:gd name="T3" fmla="*/ 4924 h 6"/>
                <a:gd name="T4" fmla="*/ 95250 w 100"/>
                <a:gd name="T5" fmla="*/ 4924 h 6"/>
                <a:gd name="T6" fmla="*/ 36195 w 100"/>
                <a:gd name="T7" fmla="*/ 0 h 6"/>
                <a:gd name="T8" fmla="*/ 0 w 100"/>
                <a:gd name="T9" fmla="*/ 4103 h 6"/>
                <a:gd name="T10" fmla="*/ 83820 w 100"/>
                <a:gd name="T11" fmla="*/ 4924 h 6"/>
                <a:gd name="T12" fmla="*/ 78105 w 100"/>
                <a:gd name="T13" fmla="*/ 4924 h 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350"/>
            </a:p>
          </p:txBody>
        </p:sp>
        <p:sp>
          <p:nvSpPr>
            <p:cNvPr id="32" name="任意多边形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76021 w 142"/>
                <a:gd name="T1" fmla="*/ 2638 h 14"/>
                <a:gd name="T2" fmla="*/ 76021 w 142"/>
                <a:gd name="T3" fmla="*/ 2638 h 14"/>
                <a:gd name="T4" fmla="*/ 46563 w 142"/>
                <a:gd name="T5" fmla="*/ 12309 h 14"/>
                <a:gd name="T6" fmla="*/ 112131 w 142"/>
                <a:gd name="T7" fmla="*/ 7034 h 14"/>
                <a:gd name="T8" fmla="*/ 76971 w 142"/>
                <a:gd name="T9" fmla="*/ 2638 h 14"/>
                <a:gd name="T10" fmla="*/ 120683 w 142"/>
                <a:gd name="T11" fmla="*/ 1758 h 14"/>
                <a:gd name="T12" fmla="*/ 78872 w 142"/>
                <a:gd name="T13" fmla="*/ 0 h 14"/>
                <a:gd name="T14" fmla="*/ 80772 w 142"/>
                <a:gd name="T15" fmla="*/ 879 h 14"/>
                <a:gd name="T16" fmla="*/ 80772 w 142"/>
                <a:gd name="T17" fmla="*/ 879 h 14"/>
                <a:gd name="T18" fmla="*/ 80772 w 142"/>
                <a:gd name="T19" fmla="*/ 879 h 14"/>
                <a:gd name="T20" fmla="*/ 81722 w 142"/>
                <a:gd name="T21" fmla="*/ 879 h 14"/>
                <a:gd name="T22" fmla="*/ 79822 w 142"/>
                <a:gd name="T23" fmla="*/ 879 h 14"/>
                <a:gd name="T24" fmla="*/ 76021 w 142"/>
                <a:gd name="T25" fmla="*/ 2638 h 14"/>
                <a:gd name="T26" fmla="*/ 79822 w 142"/>
                <a:gd name="T27" fmla="*/ 879 h 14"/>
                <a:gd name="T28" fmla="*/ 80772 w 142"/>
                <a:gd name="T29" fmla="*/ 879 h 14"/>
                <a:gd name="T30" fmla="*/ 80772 w 142"/>
                <a:gd name="T31" fmla="*/ 879 h 14"/>
                <a:gd name="T32" fmla="*/ 0 w 142"/>
                <a:gd name="T33" fmla="*/ 2638 h 14"/>
                <a:gd name="T34" fmla="*/ 76021 w 142"/>
                <a:gd name="T35" fmla="*/ 2638 h 14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350"/>
            </a:p>
          </p:txBody>
        </p:sp>
        <p:sp>
          <p:nvSpPr>
            <p:cNvPr id="33" name="任意多边形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9525 w 11"/>
                <a:gd name="T1" fmla="*/ 1231 h 1"/>
                <a:gd name="T2" fmla="*/ 9525 w 11"/>
                <a:gd name="T3" fmla="*/ 1231 h 1"/>
                <a:gd name="T4" fmla="*/ 6927 w 11"/>
                <a:gd name="T5" fmla="*/ 0 h 1"/>
                <a:gd name="T6" fmla="*/ 9525 w 11"/>
                <a:gd name="T7" fmla="*/ 1231 h 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350"/>
            </a:p>
          </p:txBody>
        </p:sp>
        <p:sp>
          <p:nvSpPr>
            <p:cNvPr id="34" name="任意多边形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6220 w 122"/>
                <a:gd name="T1" fmla="*/ 9026 h 12"/>
                <a:gd name="T2" fmla="*/ 46220 w 122"/>
                <a:gd name="T3" fmla="*/ 9026 h 12"/>
                <a:gd name="T4" fmla="*/ 76070 w 122"/>
                <a:gd name="T5" fmla="*/ 7385 h 12"/>
                <a:gd name="T6" fmla="*/ 77033 w 122"/>
                <a:gd name="T7" fmla="*/ 9847 h 12"/>
                <a:gd name="T8" fmla="*/ 80884 w 122"/>
                <a:gd name="T9" fmla="*/ 5744 h 12"/>
                <a:gd name="T10" fmla="*/ 75107 w 122"/>
                <a:gd name="T11" fmla="*/ 6565 h 12"/>
                <a:gd name="T12" fmla="*/ 5777 w 122"/>
                <a:gd name="T13" fmla="*/ 0 h 12"/>
                <a:gd name="T14" fmla="*/ 46220 w 122"/>
                <a:gd name="T15" fmla="*/ 9026 h 1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350"/>
            </a:p>
          </p:txBody>
        </p:sp>
        <p:sp>
          <p:nvSpPr>
            <p:cNvPr id="35" name="任意多边形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66074 w 74"/>
                <a:gd name="T1" fmla="*/ 0 h 6"/>
                <a:gd name="T2" fmla="*/ 66074 w 74"/>
                <a:gd name="T3" fmla="*/ 0 h 6"/>
                <a:gd name="T4" fmla="*/ 0 w 74"/>
                <a:gd name="T5" fmla="*/ 1641 h 6"/>
                <a:gd name="T6" fmla="*/ 33981 w 74"/>
                <a:gd name="T7" fmla="*/ 4924 h 6"/>
                <a:gd name="T8" fmla="*/ 32093 w 74"/>
                <a:gd name="T9" fmla="*/ 3283 h 6"/>
                <a:gd name="T10" fmla="*/ 66074 w 74"/>
                <a:gd name="T11" fmla="*/ 0 h 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350"/>
            </a:p>
          </p:txBody>
        </p:sp>
        <p:sp>
          <p:nvSpPr>
            <p:cNvPr id="36" name="任意多边形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29528 w 40"/>
                <a:gd name="T1" fmla="*/ 4396 h 7"/>
                <a:gd name="T2" fmla="*/ 29528 w 40"/>
                <a:gd name="T3" fmla="*/ 4396 h 7"/>
                <a:gd name="T4" fmla="*/ 38100 w 40"/>
                <a:gd name="T5" fmla="*/ 0 h 7"/>
                <a:gd name="T6" fmla="*/ 0 w 40"/>
                <a:gd name="T7" fmla="*/ 6155 h 7"/>
                <a:gd name="T8" fmla="*/ 29528 w 40"/>
                <a:gd name="T9" fmla="*/ 4396 h 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350"/>
            </a:p>
          </p:txBody>
        </p:sp>
        <p:sp>
          <p:nvSpPr>
            <p:cNvPr id="37" name="任意多边形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19447 w 24"/>
                <a:gd name="T1" fmla="*/ 2462 h 4"/>
                <a:gd name="T2" fmla="*/ 19447 w 24"/>
                <a:gd name="T3" fmla="*/ 2462 h 4"/>
                <a:gd name="T4" fmla="*/ 22225 w 24"/>
                <a:gd name="T5" fmla="*/ 0 h 4"/>
                <a:gd name="T6" fmla="*/ 0 w 24"/>
                <a:gd name="T7" fmla="*/ 1847 h 4"/>
                <a:gd name="T8" fmla="*/ 19447 w 24"/>
                <a:gd name="T9" fmla="*/ 2462 h 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350"/>
            </a:p>
          </p:txBody>
        </p:sp>
        <p:sp>
          <p:nvSpPr>
            <p:cNvPr id="38" name="任意多边形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0637 w 21"/>
                <a:gd name="T1" fmla="*/ 0 h 1"/>
                <a:gd name="T2" fmla="*/ 20637 w 21"/>
                <a:gd name="T3" fmla="*/ 0 h 1"/>
                <a:gd name="T4" fmla="*/ 0 w 21"/>
                <a:gd name="T5" fmla="*/ 1231 h 1"/>
                <a:gd name="T6" fmla="*/ 20637 w 21"/>
                <a:gd name="T7" fmla="*/ 0 h 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350"/>
            </a:p>
          </p:txBody>
        </p:sp>
        <p:sp>
          <p:nvSpPr>
            <p:cNvPr id="39" name="任意多边形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5715 w 10"/>
                <a:gd name="T1" fmla="*/ 1231 h 2"/>
                <a:gd name="T2" fmla="*/ 5715 w 10"/>
                <a:gd name="T3" fmla="*/ 1231 h 2"/>
                <a:gd name="T4" fmla="*/ 9525 w 10"/>
                <a:gd name="T5" fmla="*/ 0 h 2"/>
                <a:gd name="T6" fmla="*/ 5715 w 10"/>
                <a:gd name="T7" fmla="*/ 1231 h 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350"/>
            </a:p>
          </p:txBody>
        </p:sp>
        <p:sp>
          <p:nvSpPr>
            <p:cNvPr id="40" name="任意多边形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1912 w 65"/>
                <a:gd name="T1" fmla="*/ 7386 h 9"/>
                <a:gd name="T2" fmla="*/ 61912 w 65"/>
                <a:gd name="T3" fmla="*/ 7386 h 9"/>
                <a:gd name="T4" fmla="*/ 3810 w 65"/>
                <a:gd name="T5" fmla="*/ 3283 h 9"/>
                <a:gd name="T6" fmla="*/ 12382 w 65"/>
                <a:gd name="T7" fmla="*/ 6565 h 9"/>
                <a:gd name="T8" fmla="*/ 61912 w 65"/>
                <a:gd name="T9" fmla="*/ 7386 h 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350"/>
            </a:p>
          </p:txBody>
        </p:sp>
        <p:sp>
          <p:nvSpPr>
            <p:cNvPr id="41" name="任意多边形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2770 h 4"/>
                <a:gd name="T2" fmla="*/ 0 w 29"/>
                <a:gd name="T3" fmla="*/ 2770 h 4"/>
                <a:gd name="T4" fmla="*/ 8868 w 29"/>
                <a:gd name="T5" fmla="*/ 3693 h 4"/>
                <a:gd name="T6" fmla="*/ 28575 w 29"/>
                <a:gd name="T7" fmla="*/ 0 h 4"/>
                <a:gd name="T8" fmla="*/ 0 w 29"/>
                <a:gd name="T9" fmla="*/ 2770 h 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350"/>
            </a:p>
          </p:txBody>
        </p:sp>
        <p:sp>
          <p:nvSpPr>
            <p:cNvPr id="42" name="任意多边形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38100 w 40"/>
                <a:gd name="T1" fmla="*/ 2462 h 3"/>
                <a:gd name="T2" fmla="*/ 38100 w 40"/>
                <a:gd name="T3" fmla="*/ 2462 h 3"/>
                <a:gd name="T4" fmla="*/ 0 w 40"/>
                <a:gd name="T5" fmla="*/ 0 h 3"/>
                <a:gd name="T6" fmla="*/ 38100 w 40"/>
                <a:gd name="T7" fmla="*/ 2462 h 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350"/>
            </a:p>
          </p:txBody>
        </p:sp>
        <p:sp>
          <p:nvSpPr>
            <p:cNvPr id="43" name="任意多边形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3060 w 38"/>
                <a:gd name="T1" fmla="*/ 0 h 5"/>
                <a:gd name="T2" fmla="*/ 23060 w 38"/>
                <a:gd name="T3" fmla="*/ 0 h 5"/>
                <a:gd name="T4" fmla="*/ 0 w 38"/>
                <a:gd name="T5" fmla="*/ 3693 h 5"/>
                <a:gd name="T6" fmla="*/ 23060 w 38"/>
                <a:gd name="T7" fmla="*/ 0 h 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350"/>
            </a:p>
          </p:txBody>
        </p:sp>
        <p:sp>
          <p:nvSpPr>
            <p:cNvPr id="44" name="任意多边形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1912 w 65"/>
                <a:gd name="T1" fmla="*/ 2462 h 6"/>
                <a:gd name="T2" fmla="*/ 61912 w 65"/>
                <a:gd name="T3" fmla="*/ 2462 h 6"/>
                <a:gd name="T4" fmla="*/ 0 w 65"/>
                <a:gd name="T5" fmla="*/ 0 h 6"/>
                <a:gd name="T6" fmla="*/ 61912 w 65"/>
                <a:gd name="T7" fmla="*/ 2462 h 6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350"/>
            </a:p>
          </p:txBody>
        </p:sp>
        <p:sp>
          <p:nvSpPr>
            <p:cNvPr id="45" name="任意多边形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6329 w 21"/>
                <a:gd name="T1" fmla="*/ 0 h 2"/>
                <a:gd name="T2" fmla="*/ 16329 w 21"/>
                <a:gd name="T3" fmla="*/ 0 h 2"/>
                <a:gd name="T4" fmla="*/ 0 w 21"/>
                <a:gd name="T5" fmla="*/ 2462 h 2"/>
                <a:gd name="T6" fmla="*/ 16329 w 21"/>
                <a:gd name="T7" fmla="*/ 0 h 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350"/>
            </a:p>
          </p:txBody>
        </p:sp>
        <p:sp>
          <p:nvSpPr>
            <p:cNvPr id="46" name="任意多边形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2770 h 4"/>
                <a:gd name="T2" fmla="*/ 0 w 75"/>
                <a:gd name="T3" fmla="*/ 2770 h 4"/>
                <a:gd name="T4" fmla="*/ 12382 w 75"/>
                <a:gd name="T5" fmla="*/ 3693 h 4"/>
                <a:gd name="T6" fmla="*/ 71437 w 75"/>
                <a:gd name="T7" fmla="*/ 2770 h 4"/>
                <a:gd name="T8" fmla="*/ 0 w 75"/>
                <a:gd name="T9" fmla="*/ 2770 h 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350"/>
            </a:p>
          </p:txBody>
        </p:sp>
        <p:sp>
          <p:nvSpPr>
            <p:cNvPr id="47" name="任意多边形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7937 w 8"/>
                <a:gd name="T1" fmla="*/ 1231 h 1"/>
                <a:gd name="T2" fmla="*/ 7937 w 8"/>
                <a:gd name="T3" fmla="*/ 1231 h 1"/>
                <a:gd name="T4" fmla="*/ 992 w 8"/>
                <a:gd name="T5" fmla="*/ 0 h 1"/>
                <a:gd name="T6" fmla="*/ 7937 w 8"/>
                <a:gd name="T7" fmla="*/ 1231 h 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350"/>
            </a:p>
          </p:txBody>
        </p:sp>
        <p:sp>
          <p:nvSpPr>
            <p:cNvPr id="48" name="任意多边形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231 h 1"/>
                <a:gd name="T2" fmla="*/ 0 w 36"/>
                <a:gd name="T3" fmla="*/ 1231 h 1"/>
                <a:gd name="T4" fmla="*/ 34925 w 36"/>
                <a:gd name="T5" fmla="*/ 1231 h 1"/>
                <a:gd name="T6" fmla="*/ 0 w 36"/>
                <a:gd name="T7" fmla="*/ 1231 h 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350"/>
            </a:p>
          </p:txBody>
        </p:sp>
        <p:sp>
          <p:nvSpPr>
            <p:cNvPr id="49" name="任意多边形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231 h 1"/>
                <a:gd name="T2" fmla="*/ 0 w 20"/>
                <a:gd name="T3" fmla="*/ 1231 h 1"/>
                <a:gd name="T4" fmla="*/ 0 w 20"/>
                <a:gd name="T5" fmla="*/ 1231 h 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350"/>
            </a:p>
          </p:txBody>
        </p:sp>
        <p:sp>
          <p:nvSpPr>
            <p:cNvPr id="50" name="任意多边形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7937 w 8"/>
                <a:gd name="T1" fmla="*/ 0 h 3"/>
                <a:gd name="T2" fmla="*/ 7937 w 8"/>
                <a:gd name="T3" fmla="*/ 0 h 3"/>
                <a:gd name="T4" fmla="*/ 0 w 8"/>
                <a:gd name="T5" fmla="*/ 2462 h 3"/>
                <a:gd name="T6" fmla="*/ 7937 w 8"/>
                <a:gd name="T7" fmla="*/ 0 h 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350"/>
            </a:p>
          </p:txBody>
        </p:sp>
        <p:sp>
          <p:nvSpPr>
            <p:cNvPr id="51" name="任意多边形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952 w 5"/>
                <a:gd name="T1" fmla="*/ 0 h 1"/>
                <a:gd name="T2" fmla="*/ 952 w 5"/>
                <a:gd name="T3" fmla="*/ 0 h 1"/>
                <a:gd name="T4" fmla="*/ 0 w 5"/>
                <a:gd name="T5" fmla="*/ 0 h 1"/>
                <a:gd name="T6" fmla="*/ 952 w 5"/>
                <a:gd name="T7" fmla="*/ 0 h 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350"/>
            </a:p>
          </p:txBody>
        </p:sp>
        <p:sp>
          <p:nvSpPr>
            <p:cNvPr id="52" name="任意多边形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3812 w 25"/>
                <a:gd name="T1" fmla="*/ 1 h 1"/>
                <a:gd name="T2" fmla="*/ 23812 w 25"/>
                <a:gd name="T3" fmla="*/ 1 h 1"/>
                <a:gd name="T4" fmla="*/ 0 w 25"/>
                <a:gd name="T5" fmla="*/ 0 h 1"/>
                <a:gd name="T6" fmla="*/ 23812 w 25"/>
                <a:gd name="T7" fmla="*/ 1 h 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350"/>
            </a:p>
          </p:txBody>
        </p:sp>
        <p:sp>
          <p:nvSpPr>
            <p:cNvPr id="53" name="任意多边形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231 h 1"/>
                <a:gd name="T2" fmla="*/ 0 w 20"/>
                <a:gd name="T3" fmla="*/ 1231 h 1"/>
                <a:gd name="T4" fmla="*/ 17145 w 20"/>
                <a:gd name="T5" fmla="*/ 1231 h 1"/>
                <a:gd name="T6" fmla="*/ 0 w 20"/>
                <a:gd name="T7" fmla="*/ 1231 h 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350"/>
            </a:p>
          </p:txBody>
        </p:sp>
        <p:sp>
          <p:nvSpPr>
            <p:cNvPr id="54" name="任意多边形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0162 w 31"/>
                <a:gd name="T5" fmla="*/ 1231 h 1"/>
                <a:gd name="T6" fmla="*/ 26270 w 31"/>
                <a:gd name="T7" fmla="*/ 0 h 1"/>
                <a:gd name="T8" fmla="*/ 0 w 31"/>
                <a:gd name="T9" fmla="*/ 0 h 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350"/>
            </a:p>
          </p:txBody>
        </p:sp>
        <p:sp>
          <p:nvSpPr>
            <p:cNvPr id="55" name="任意多边形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0637 w 23"/>
                <a:gd name="T1" fmla="*/ 0 h 2"/>
                <a:gd name="T2" fmla="*/ 20637 w 23"/>
                <a:gd name="T3" fmla="*/ 0 h 2"/>
                <a:gd name="T4" fmla="*/ 17048 w 23"/>
                <a:gd name="T5" fmla="*/ 0 h 2"/>
                <a:gd name="T6" fmla="*/ 20637 w 23"/>
                <a:gd name="T7" fmla="*/ 0 h 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350"/>
            </a:p>
          </p:txBody>
        </p:sp>
        <p:sp>
          <p:nvSpPr>
            <p:cNvPr id="56" name="任意多边形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058 w 3"/>
                <a:gd name="T1" fmla="*/ 1231 h 1"/>
                <a:gd name="T2" fmla="*/ 1058 w 3"/>
                <a:gd name="T3" fmla="*/ 1231 h 1"/>
                <a:gd name="T4" fmla="*/ 3175 w 3"/>
                <a:gd name="T5" fmla="*/ 0 h 1"/>
                <a:gd name="T6" fmla="*/ 0 w 3"/>
                <a:gd name="T7" fmla="*/ 0 h 1"/>
                <a:gd name="T8" fmla="*/ 1058 w 3"/>
                <a:gd name="T9" fmla="*/ 1231 h 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350"/>
            </a:p>
          </p:txBody>
        </p:sp>
        <p:sp>
          <p:nvSpPr>
            <p:cNvPr id="57" name="任意多边形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4771 h 17"/>
                <a:gd name="T2" fmla="*/ 0 w 69"/>
                <a:gd name="T3" fmla="*/ 14771 h 17"/>
                <a:gd name="T4" fmla="*/ 66675 w 69"/>
                <a:gd name="T5" fmla="*/ 11295 h 17"/>
                <a:gd name="T6" fmla="*/ 44450 w 69"/>
                <a:gd name="T7" fmla="*/ 0 h 17"/>
                <a:gd name="T8" fmla="*/ 0 w 69"/>
                <a:gd name="T9" fmla="*/ 14771 h 1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350"/>
            </a:p>
          </p:txBody>
        </p:sp>
        <p:sp>
          <p:nvSpPr>
            <p:cNvPr id="58" name="任意多边形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110211 w 10030"/>
                <a:gd name="T1" fmla="*/ 21336 h 75"/>
                <a:gd name="T2" fmla="*/ 9046330 w 10030"/>
                <a:gd name="T3" fmla="*/ 19629 h 75"/>
                <a:gd name="T4" fmla="*/ 5013238 w 10030"/>
                <a:gd name="T5" fmla="*/ 51206 h 75"/>
                <a:gd name="T6" fmla="*/ 4359172 w 10030"/>
                <a:gd name="T7" fmla="*/ 55474 h 75"/>
                <a:gd name="T8" fmla="*/ 4656648 w 10030"/>
                <a:gd name="T9" fmla="*/ 52060 h 75"/>
                <a:gd name="T10" fmla="*/ 4854966 w 10030"/>
                <a:gd name="T11" fmla="*/ 47793 h 75"/>
                <a:gd name="T12" fmla="*/ 5015145 w 10030"/>
                <a:gd name="T13" fmla="*/ 51206 h 75"/>
                <a:gd name="T14" fmla="*/ 5301180 w 10030"/>
                <a:gd name="T15" fmla="*/ 52913 h 75"/>
                <a:gd name="T16" fmla="*/ 5726419 w 10030"/>
                <a:gd name="T17" fmla="*/ 47793 h 75"/>
                <a:gd name="T18" fmla="*/ 6014360 w 10030"/>
                <a:gd name="T19" fmla="*/ 27310 h 75"/>
                <a:gd name="T20" fmla="*/ 5977176 w 10030"/>
                <a:gd name="T21" fmla="*/ 44379 h 75"/>
                <a:gd name="T22" fmla="*/ 6354742 w 10030"/>
                <a:gd name="T23" fmla="*/ 34991 h 75"/>
                <a:gd name="T24" fmla="*/ 6489178 w 10030"/>
                <a:gd name="T25" fmla="*/ 45232 h 75"/>
                <a:gd name="T26" fmla="*/ 6868651 w 10030"/>
                <a:gd name="T27" fmla="*/ 42672 h 75"/>
                <a:gd name="T28" fmla="*/ 7136571 w 10030"/>
                <a:gd name="T29" fmla="*/ 52913 h 75"/>
                <a:gd name="T30" fmla="*/ 7310098 w 10030"/>
                <a:gd name="T31" fmla="*/ 52060 h 75"/>
                <a:gd name="T32" fmla="*/ 7550368 w 10030"/>
                <a:gd name="T33" fmla="*/ 53767 h 75"/>
                <a:gd name="T34" fmla="*/ 7798265 w 10030"/>
                <a:gd name="T35" fmla="*/ 43525 h 75"/>
                <a:gd name="T36" fmla="*/ 8009931 w 10030"/>
                <a:gd name="T37" fmla="*/ 26457 h 75"/>
                <a:gd name="T38" fmla="*/ 8287384 w 10030"/>
                <a:gd name="T39" fmla="*/ 49500 h 75"/>
                <a:gd name="T40" fmla="*/ 8661137 w 10030"/>
                <a:gd name="T41" fmla="*/ 52060 h 75"/>
                <a:gd name="T42" fmla="*/ 9055865 w 10030"/>
                <a:gd name="T43" fmla="*/ 37551 h 75"/>
                <a:gd name="T44" fmla="*/ 9219858 w 10030"/>
                <a:gd name="T45" fmla="*/ 38405 h 75"/>
                <a:gd name="T46" fmla="*/ 9417222 w 10030"/>
                <a:gd name="T47" fmla="*/ 27310 h 75"/>
                <a:gd name="T48" fmla="*/ 9281832 w 10030"/>
                <a:gd name="T49" fmla="*/ 17922 h 75"/>
                <a:gd name="T50" fmla="*/ 9187441 w 10030"/>
                <a:gd name="T51" fmla="*/ 23043 h 75"/>
                <a:gd name="T52" fmla="*/ 8857547 w 10030"/>
                <a:gd name="T53" fmla="*/ 18776 h 75"/>
                <a:gd name="T54" fmla="*/ 8102415 w 10030"/>
                <a:gd name="T55" fmla="*/ 10241 h 75"/>
                <a:gd name="T56" fmla="*/ 7531299 w 10030"/>
                <a:gd name="T57" fmla="*/ 17922 h 75"/>
                <a:gd name="T58" fmla="*/ 7412118 w 10030"/>
                <a:gd name="T59" fmla="*/ 18776 h 75"/>
                <a:gd name="T60" fmla="*/ 7144198 w 10030"/>
                <a:gd name="T61" fmla="*/ 27310 h 75"/>
                <a:gd name="T62" fmla="*/ 6855303 w 10030"/>
                <a:gd name="T63" fmla="*/ 26457 h 75"/>
                <a:gd name="T64" fmla="*/ 6119240 w 10030"/>
                <a:gd name="T65" fmla="*/ 17069 h 75"/>
                <a:gd name="T66" fmla="*/ 5957153 w 10030"/>
                <a:gd name="T67" fmla="*/ 20483 h 75"/>
                <a:gd name="T68" fmla="*/ 5551937 w 10030"/>
                <a:gd name="T69" fmla="*/ 23896 h 75"/>
                <a:gd name="T70" fmla="*/ 5169604 w 10030"/>
                <a:gd name="T71" fmla="*/ 9388 h 75"/>
                <a:gd name="T72" fmla="*/ 4695740 w 10030"/>
                <a:gd name="T73" fmla="*/ 13655 h 75"/>
                <a:gd name="T74" fmla="*/ 4109368 w 10030"/>
                <a:gd name="T75" fmla="*/ 15362 h 75"/>
                <a:gd name="T76" fmla="*/ 3278913 w 10030"/>
                <a:gd name="T77" fmla="*/ 17922 h 75"/>
                <a:gd name="T78" fmla="*/ 2612452 w 10030"/>
                <a:gd name="T79" fmla="*/ 15362 h 75"/>
                <a:gd name="T80" fmla="*/ 2476109 w 10030"/>
                <a:gd name="T81" fmla="*/ 7681 h 75"/>
                <a:gd name="T82" fmla="*/ 2256815 w 10030"/>
                <a:gd name="T83" fmla="*/ 17922 h 75"/>
                <a:gd name="T84" fmla="*/ 1493102 w 10030"/>
                <a:gd name="T85" fmla="*/ 9388 h 75"/>
                <a:gd name="T86" fmla="*/ 249804 w 10030"/>
                <a:gd name="T87" fmla="*/ 5974 h 75"/>
                <a:gd name="T88" fmla="*/ 99159 w 10030"/>
                <a:gd name="T89" fmla="*/ 35844 h 75"/>
                <a:gd name="T90" fmla="*/ 707460 w 10030"/>
                <a:gd name="T91" fmla="*/ 40112 h 75"/>
                <a:gd name="T92" fmla="*/ 1010657 w 10030"/>
                <a:gd name="T93" fmla="*/ 40112 h 75"/>
                <a:gd name="T94" fmla="*/ 1518845 w 10030"/>
                <a:gd name="T95" fmla="*/ 39258 h 75"/>
                <a:gd name="T96" fmla="*/ 1927875 w 10030"/>
                <a:gd name="T97" fmla="*/ 38405 h 75"/>
                <a:gd name="T98" fmla="*/ 2365509 w 10030"/>
                <a:gd name="T99" fmla="*/ 43525 h 75"/>
                <a:gd name="T100" fmla="*/ 2552385 w 10030"/>
                <a:gd name="T101" fmla="*/ 38405 h 75"/>
                <a:gd name="T102" fmla="*/ 2729726 w 10030"/>
                <a:gd name="T103" fmla="*/ 44379 h 75"/>
                <a:gd name="T104" fmla="*/ 3015761 w 10030"/>
                <a:gd name="T105" fmla="*/ 52913 h 75"/>
                <a:gd name="T106" fmla="*/ 3252217 w 10030"/>
                <a:gd name="T107" fmla="*/ 46086 h 75"/>
                <a:gd name="T108" fmla="*/ 3384746 w 10030"/>
                <a:gd name="T109" fmla="*/ 51206 h 75"/>
                <a:gd name="T110" fmla="*/ 3565902 w 10030"/>
                <a:gd name="T111" fmla="*/ 55474 h 75"/>
                <a:gd name="T112" fmla="*/ 4127484 w 10030"/>
                <a:gd name="T113" fmla="*/ 58034 h 75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350"/>
            </a:p>
          </p:txBody>
        </p:sp>
        <p:sp>
          <p:nvSpPr>
            <p:cNvPr id="59" name="任意多边形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1112 w 12"/>
                <a:gd name="T1" fmla="*/ 3693 h 3"/>
                <a:gd name="T2" fmla="*/ 11112 w 12"/>
                <a:gd name="T3" fmla="*/ 3693 h 3"/>
                <a:gd name="T4" fmla="*/ 5556 w 12"/>
                <a:gd name="T5" fmla="*/ 0 h 3"/>
                <a:gd name="T6" fmla="*/ 11112 w 12"/>
                <a:gd name="T7" fmla="*/ 3693 h 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350"/>
            </a:p>
          </p:txBody>
        </p:sp>
        <p:sp>
          <p:nvSpPr>
            <p:cNvPr id="60" name="任意多边形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4762 w 5"/>
                <a:gd name="T1" fmla="*/ 1231 h 1"/>
                <a:gd name="T2" fmla="*/ 4762 w 5"/>
                <a:gd name="T3" fmla="*/ 1231 h 1"/>
                <a:gd name="T4" fmla="*/ 2857 w 5"/>
                <a:gd name="T5" fmla="*/ 0 h 1"/>
                <a:gd name="T6" fmla="*/ 0 w 5"/>
                <a:gd name="T7" fmla="*/ 1231 h 1"/>
                <a:gd name="T8" fmla="*/ 4762 w 5"/>
                <a:gd name="T9" fmla="*/ 1231 h 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350"/>
            </a:p>
          </p:txBody>
        </p:sp>
        <p:sp>
          <p:nvSpPr>
            <p:cNvPr id="61" name="任意多边形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5400 w 27"/>
                <a:gd name="T1" fmla="*/ 2462 h 3"/>
                <a:gd name="T2" fmla="*/ 25400 w 27"/>
                <a:gd name="T3" fmla="*/ 2462 h 3"/>
                <a:gd name="T4" fmla="*/ 941 w 27"/>
                <a:gd name="T5" fmla="*/ 0 h 3"/>
                <a:gd name="T6" fmla="*/ 25400 w 27"/>
                <a:gd name="T7" fmla="*/ 2462 h 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350"/>
            </a:p>
          </p:txBody>
        </p:sp>
        <p:sp>
          <p:nvSpPr>
            <p:cNvPr id="62" name="任意多边形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39687 w 42"/>
                <a:gd name="T1" fmla="*/ 0 h 3"/>
                <a:gd name="T2" fmla="*/ 39687 w 42"/>
                <a:gd name="T3" fmla="*/ 0 h 3"/>
                <a:gd name="T4" fmla="*/ 0 w 42"/>
                <a:gd name="T5" fmla="*/ 821 h 3"/>
                <a:gd name="T6" fmla="*/ 35907 w 42"/>
                <a:gd name="T7" fmla="*/ 2462 h 3"/>
                <a:gd name="T8" fmla="*/ 39687 w 42"/>
                <a:gd name="T9" fmla="*/ 0 h 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350"/>
            </a:p>
          </p:txBody>
        </p:sp>
        <p:sp>
          <p:nvSpPr>
            <p:cNvPr id="63" name="任意多边形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6090 w 46"/>
                <a:gd name="T1" fmla="*/ 2462 h 3"/>
                <a:gd name="T2" fmla="*/ 26090 w 46"/>
                <a:gd name="T3" fmla="*/ 2462 h 3"/>
                <a:gd name="T4" fmla="*/ 44450 w 46"/>
                <a:gd name="T5" fmla="*/ 1641 h 3"/>
                <a:gd name="T6" fmla="*/ 42517 w 46"/>
                <a:gd name="T7" fmla="*/ 0 h 3"/>
                <a:gd name="T8" fmla="*/ 26090 w 46"/>
                <a:gd name="T9" fmla="*/ 2462 h 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350"/>
            </a:p>
          </p:txBody>
        </p:sp>
        <p:sp>
          <p:nvSpPr>
            <p:cNvPr id="64" name="任意多边形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2638 h 7"/>
                <a:gd name="T2" fmla="*/ 0 w 63"/>
                <a:gd name="T3" fmla="*/ 2638 h 7"/>
                <a:gd name="T4" fmla="*/ 57452 w 63"/>
                <a:gd name="T5" fmla="*/ 4396 h 7"/>
                <a:gd name="T6" fmla="*/ 51707 w 63"/>
                <a:gd name="T7" fmla="*/ 4396 h 7"/>
                <a:gd name="T8" fmla="*/ 0 w 63"/>
                <a:gd name="T9" fmla="*/ 2638 h 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350"/>
            </a:p>
          </p:txBody>
        </p:sp>
        <p:sp>
          <p:nvSpPr>
            <p:cNvPr id="65" name="任意多边形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1231 h 2"/>
                <a:gd name="T2" fmla="*/ 0 w 31"/>
                <a:gd name="T3" fmla="*/ 1231 h 2"/>
                <a:gd name="T4" fmla="*/ 25810 w 31"/>
                <a:gd name="T5" fmla="*/ 1231 h 2"/>
                <a:gd name="T6" fmla="*/ 0 w 31"/>
                <a:gd name="T7" fmla="*/ 1231 h 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350"/>
            </a:p>
          </p:txBody>
        </p:sp>
        <p:sp>
          <p:nvSpPr>
            <p:cNvPr id="66" name="任意多边形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2894 w 109"/>
                <a:gd name="T1" fmla="*/ 7385 h 12"/>
                <a:gd name="T2" fmla="*/ 72894 w 109"/>
                <a:gd name="T3" fmla="*/ 7385 h 12"/>
                <a:gd name="T4" fmla="*/ 88987 w 109"/>
                <a:gd name="T5" fmla="*/ 4924 h 12"/>
                <a:gd name="T6" fmla="*/ 72894 w 109"/>
                <a:gd name="T7" fmla="*/ 7385 h 1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350"/>
            </a:p>
          </p:txBody>
        </p:sp>
        <p:sp>
          <p:nvSpPr>
            <p:cNvPr id="67" name="任意多边形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6987 w 27"/>
                <a:gd name="T1" fmla="*/ 4924 h 5"/>
                <a:gd name="T2" fmla="*/ 26987 w 27"/>
                <a:gd name="T3" fmla="*/ 4924 h 5"/>
                <a:gd name="T4" fmla="*/ 15992 w 27"/>
                <a:gd name="T5" fmla="*/ 0 h 5"/>
                <a:gd name="T6" fmla="*/ 0 w 27"/>
                <a:gd name="T7" fmla="*/ 3939 h 5"/>
                <a:gd name="T8" fmla="*/ 26987 w 27"/>
                <a:gd name="T9" fmla="*/ 4924 h 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350"/>
            </a:p>
          </p:txBody>
        </p:sp>
        <p:sp>
          <p:nvSpPr>
            <p:cNvPr id="68" name="任意多边形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963 w 61"/>
                <a:gd name="T1" fmla="*/ 1641 h 3"/>
                <a:gd name="T2" fmla="*/ 963 w 61"/>
                <a:gd name="T3" fmla="*/ 1641 h 3"/>
                <a:gd name="T4" fmla="*/ 47182 w 61"/>
                <a:gd name="T5" fmla="*/ 2462 h 3"/>
                <a:gd name="T6" fmla="*/ 58737 w 61"/>
                <a:gd name="T7" fmla="*/ 1641 h 3"/>
                <a:gd name="T8" fmla="*/ 963 w 61"/>
                <a:gd name="T9" fmla="*/ 1641 h 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350"/>
            </a:p>
          </p:txBody>
        </p:sp>
        <p:sp>
          <p:nvSpPr>
            <p:cNvPr id="69" name="任意多边形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231 h 1"/>
                <a:gd name="T2" fmla="*/ 0 w 38"/>
                <a:gd name="T3" fmla="*/ 1231 h 1"/>
                <a:gd name="T4" fmla="*/ 36512 w 38"/>
                <a:gd name="T5" fmla="*/ 0 h 1"/>
                <a:gd name="T6" fmla="*/ 0 w 38"/>
                <a:gd name="T7" fmla="*/ 1231 h 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350"/>
            </a:p>
          </p:txBody>
        </p:sp>
        <p:sp>
          <p:nvSpPr>
            <p:cNvPr id="70" name="任意多边形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6037 w 47"/>
                <a:gd name="T1" fmla="*/ 1 h 1"/>
                <a:gd name="T2" fmla="*/ 46037 w 47"/>
                <a:gd name="T3" fmla="*/ 1 h 1"/>
                <a:gd name="T4" fmla="*/ 32324 w 47"/>
                <a:gd name="T5" fmla="*/ 0 h 1"/>
                <a:gd name="T6" fmla="*/ 0 w 47"/>
                <a:gd name="T7" fmla="*/ 0 h 1"/>
                <a:gd name="T8" fmla="*/ 46037 w 47"/>
                <a:gd name="T9" fmla="*/ 1 h 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350"/>
            </a:p>
          </p:txBody>
        </p:sp>
        <p:sp>
          <p:nvSpPr>
            <p:cNvPr id="71" name="任意多边形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4292 w 65"/>
                <a:gd name="T1" fmla="*/ 0 h 4"/>
                <a:gd name="T2" fmla="*/ 54292 w 65"/>
                <a:gd name="T3" fmla="*/ 0 h 4"/>
                <a:gd name="T4" fmla="*/ 4762 w 65"/>
                <a:gd name="T5" fmla="*/ 923 h 4"/>
                <a:gd name="T6" fmla="*/ 31432 w 65"/>
                <a:gd name="T7" fmla="*/ 3693 h 4"/>
                <a:gd name="T8" fmla="*/ 54292 w 65"/>
                <a:gd name="T9" fmla="*/ 0 h 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350"/>
            </a:p>
          </p:txBody>
        </p:sp>
        <p:sp>
          <p:nvSpPr>
            <p:cNvPr id="72" name="任意多边形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3812 w 25"/>
                <a:gd name="T1" fmla="*/ 3517 h 7"/>
                <a:gd name="T2" fmla="*/ 23812 w 25"/>
                <a:gd name="T3" fmla="*/ 3517 h 7"/>
                <a:gd name="T4" fmla="*/ 1905 w 25"/>
                <a:gd name="T5" fmla="*/ 0 h 7"/>
                <a:gd name="T6" fmla="*/ 0 w 25"/>
                <a:gd name="T7" fmla="*/ 6155 h 7"/>
                <a:gd name="T8" fmla="*/ 23812 w 25"/>
                <a:gd name="T9" fmla="*/ 3517 h 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350"/>
            </a:p>
          </p:txBody>
        </p:sp>
        <p:sp>
          <p:nvSpPr>
            <p:cNvPr id="73" name="任意多边形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1631 w 123"/>
                <a:gd name="T1" fmla="*/ 0 h 4"/>
                <a:gd name="T2" fmla="*/ 71631 w 123"/>
                <a:gd name="T3" fmla="*/ 0 h 4"/>
                <a:gd name="T4" fmla="*/ 63035 w 123"/>
                <a:gd name="T5" fmla="*/ 2462 h 4"/>
                <a:gd name="T6" fmla="*/ 71631 w 123"/>
                <a:gd name="T7" fmla="*/ 0 h 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350"/>
            </a:p>
          </p:txBody>
        </p:sp>
        <p:sp>
          <p:nvSpPr>
            <p:cNvPr id="74" name="任意多边形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8617 h 10"/>
                <a:gd name="T2" fmla="*/ 0 w 13"/>
                <a:gd name="T3" fmla="*/ 8617 h 10"/>
                <a:gd name="T4" fmla="*/ 11112 w 13"/>
                <a:gd name="T5" fmla="*/ 8617 h 10"/>
                <a:gd name="T6" fmla="*/ 10257 w 13"/>
                <a:gd name="T7" fmla="*/ 0 h 10"/>
                <a:gd name="T8" fmla="*/ 0 w 13"/>
                <a:gd name="T9" fmla="*/ 8617 h 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350"/>
            </a:p>
          </p:txBody>
        </p:sp>
        <p:sp>
          <p:nvSpPr>
            <p:cNvPr id="75" name="任意多边形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5341 w 101"/>
                <a:gd name="T1" fmla="*/ 6894 h 10"/>
                <a:gd name="T2" fmla="*/ 15341 w 101"/>
                <a:gd name="T3" fmla="*/ 6894 h 10"/>
                <a:gd name="T4" fmla="*/ 82455 w 101"/>
                <a:gd name="T5" fmla="*/ 3447 h 10"/>
                <a:gd name="T6" fmla="*/ 53692 w 101"/>
                <a:gd name="T7" fmla="*/ 0 h 10"/>
                <a:gd name="T8" fmla="*/ 15341 w 101"/>
                <a:gd name="T9" fmla="*/ 6894 h 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350"/>
            </a:p>
          </p:txBody>
        </p:sp>
        <p:sp>
          <p:nvSpPr>
            <p:cNvPr id="76" name="任意多边形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462 h 2"/>
                <a:gd name="T2" fmla="*/ 0 w 19"/>
                <a:gd name="T3" fmla="*/ 2462 h 2"/>
                <a:gd name="T4" fmla="*/ 17462 w 19"/>
                <a:gd name="T5" fmla="*/ 0 h 2"/>
                <a:gd name="T6" fmla="*/ 0 w 19"/>
                <a:gd name="T7" fmla="*/ 2462 h 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350"/>
            </a:p>
          </p:txBody>
        </p:sp>
        <p:sp>
          <p:nvSpPr>
            <p:cNvPr id="77" name="任意多边形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8100 w 39"/>
                <a:gd name="T1" fmla="*/ 1847 h 4"/>
                <a:gd name="T2" fmla="*/ 38100 w 39"/>
                <a:gd name="T3" fmla="*/ 1847 h 4"/>
                <a:gd name="T4" fmla="*/ 0 w 39"/>
                <a:gd name="T5" fmla="*/ 0 h 4"/>
                <a:gd name="T6" fmla="*/ 24423 w 39"/>
                <a:gd name="T7" fmla="*/ 3693 h 4"/>
                <a:gd name="T8" fmla="*/ 38100 w 39"/>
                <a:gd name="T9" fmla="*/ 1847 h 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350"/>
            </a:p>
          </p:txBody>
        </p:sp>
        <p:sp>
          <p:nvSpPr>
            <p:cNvPr id="78" name="任意多边形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0162 w 32"/>
                <a:gd name="T1" fmla="*/ 4924 h 6"/>
                <a:gd name="T2" fmla="*/ 30162 w 32"/>
                <a:gd name="T3" fmla="*/ 4924 h 6"/>
                <a:gd name="T4" fmla="*/ 21679 w 32"/>
                <a:gd name="T5" fmla="*/ 0 h 6"/>
                <a:gd name="T6" fmla="*/ 0 w 32"/>
                <a:gd name="T7" fmla="*/ 4103 h 6"/>
                <a:gd name="T8" fmla="*/ 30162 w 32"/>
                <a:gd name="T9" fmla="*/ 4924 h 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350"/>
            </a:p>
          </p:txBody>
        </p:sp>
        <p:sp>
          <p:nvSpPr>
            <p:cNvPr id="79" name="任意多边形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0396 w 34"/>
                <a:gd name="T1" fmla="*/ 3693 h 4"/>
                <a:gd name="T2" fmla="*/ 30396 w 34"/>
                <a:gd name="T3" fmla="*/ 3693 h 4"/>
                <a:gd name="T4" fmla="*/ 33337 w 34"/>
                <a:gd name="T5" fmla="*/ 1847 h 4"/>
                <a:gd name="T6" fmla="*/ 0 w 34"/>
                <a:gd name="T7" fmla="*/ 0 h 4"/>
                <a:gd name="T8" fmla="*/ 30396 w 34"/>
                <a:gd name="T9" fmla="*/ 3693 h 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350"/>
            </a:p>
          </p:txBody>
        </p:sp>
        <p:sp>
          <p:nvSpPr>
            <p:cNvPr id="80" name="任意多边形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7471 w 17"/>
                <a:gd name="T1" fmla="*/ 4924 h 6"/>
                <a:gd name="T2" fmla="*/ 7471 w 17"/>
                <a:gd name="T3" fmla="*/ 4924 h 6"/>
                <a:gd name="T4" fmla="*/ 15875 w 17"/>
                <a:gd name="T5" fmla="*/ 4924 h 6"/>
                <a:gd name="T6" fmla="*/ 0 w 17"/>
                <a:gd name="T7" fmla="*/ 0 h 6"/>
                <a:gd name="T8" fmla="*/ 7471 w 17"/>
                <a:gd name="T9" fmla="*/ 4924 h 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350"/>
            </a:p>
          </p:txBody>
        </p:sp>
        <p:sp>
          <p:nvSpPr>
            <p:cNvPr id="81" name="任意多边形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4788 w 63"/>
                <a:gd name="T1" fmla="*/ 5386 h 8"/>
                <a:gd name="T2" fmla="*/ 4788 w 63"/>
                <a:gd name="T3" fmla="*/ 5386 h 8"/>
                <a:gd name="T4" fmla="*/ 60325 w 63"/>
                <a:gd name="T5" fmla="*/ 5386 h 8"/>
                <a:gd name="T6" fmla="*/ 4788 w 63"/>
                <a:gd name="T7" fmla="*/ 5386 h 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350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22811" y="274638"/>
            <a:ext cx="9146380" cy="1020762"/>
          </a:xfrm>
        </p:spPr>
        <p:txBody>
          <a:bodyPr/>
          <a:lstStyle>
            <a:lvl1pPr latinLnBrk="0">
              <a:defRPr lang="zh-CN"/>
            </a:lvl1pPr>
          </a:lstStyle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522810" y="1905000"/>
            <a:ext cx="4417703" cy="762000"/>
          </a:xfrm>
        </p:spPr>
        <p:txBody>
          <a:bodyPr anchor="ctr"/>
          <a:lstStyle>
            <a:lvl1pPr marL="0" indent="0" latinLnBrk="0">
              <a:spcBef>
                <a:spcPts val="0"/>
              </a:spcBef>
              <a:buNone/>
              <a:defRPr lang="zh-CN" sz="1800" b="0"/>
            </a:lvl1pPr>
            <a:lvl2pPr marL="342991" indent="0" latinLnBrk="0">
              <a:buNone/>
              <a:defRPr lang="zh-CN" sz="1500" b="1"/>
            </a:lvl2pPr>
            <a:lvl3pPr marL="685983" indent="0" latinLnBrk="0">
              <a:buNone/>
              <a:defRPr lang="zh-CN" sz="1350" b="1"/>
            </a:lvl3pPr>
            <a:lvl4pPr marL="1028974" indent="0" latinLnBrk="0">
              <a:buNone/>
              <a:defRPr lang="zh-CN" sz="1200" b="1"/>
            </a:lvl4pPr>
            <a:lvl5pPr marL="1371966" indent="0" latinLnBrk="0">
              <a:buNone/>
              <a:defRPr lang="zh-CN" sz="1200" b="1"/>
            </a:lvl5pPr>
            <a:lvl6pPr marL="1714957" indent="0" latinLnBrk="0">
              <a:buNone/>
              <a:defRPr lang="zh-CN" sz="1200" b="1"/>
            </a:lvl6pPr>
            <a:lvl7pPr marL="2057949" indent="0" latinLnBrk="0">
              <a:buNone/>
              <a:defRPr lang="zh-CN" sz="1200" b="1"/>
            </a:lvl7pPr>
            <a:lvl8pPr marL="2400940" indent="0" latinLnBrk="0">
              <a:buNone/>
              <a:defRPr lang="zh-CN" sz="1200" b="1"/>
            </a:lvl8pPr>
            <a:lvl9pPr marL="2743932" indent="0" latinLnBrk="0">
              <a:buNone/>
              <a:defRPr lang="zh-CN"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522810" y="2819401"/>
            <a:ext cx="4417703" cy="3352801"/>
          </a:xfrm>
        </p:spPr>
        <p:txBody>
          <a:bodyPr/>
          <a:lstStyle>
            <a:lvl1pPr latinLnBrk="0">
              <a:defRPr lang="zh-CN" sz="1800"/>
            </a:lvl1pPr>
            <a:lvl2pPr latinLnBrk="0">
              <a:defRPr lang="zh-CN" sz="1500"/>
            </a:lvl2pPr>
            <a:lvl3pPr latinLnBrk="0">
              <a:defRPr lang="zh-CN" sz="1350"/>
            </a:lvl3pPr>
            <a:lvl4pPr latinLnBrk="0">
              <a:defRPr lang="zh-CN" sz="1200"/>
            </a:lvl4pPr>
            <a:lvl5pPr latinLnBrk="0">
              <a:defRPr lang="zh-CN" sz="1200"/>
            </a:lvl5pPr>
            <a:lvl6pPr marL="1468003" latinLnBrk="0">
              <a:defRPr lang="zh-CN" sz="1200"/>
            </a:lvl6pPr>
            <a:lvl7pPr marL="1468003" latinLnBrk="0">
              <a:defRPr lang="zh-CN" sz="1200" baseline="0"/>
            </a:lvl7pPr>
            <a:lvl8pPr marL="1468003" latinLnBrk="0">
              <a:defRPr lang="zh-CN" sz="1200" baseline="0"/>
            </a:lvl8pPr>
            <a:lvl9pPr marL="1468003" latinLnBrk="0">
              <a:defRPr lang="zh-CN" sz="1200" baseline="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1489" y="1905000"/>
            <a:ext cx="4417703" cy="762000"/>
          </a:xfrm>
        </p:spPr>
        <p:txBody>
          <a:bodyPr anchor="ctr"/>
          <a:lstStyle>
            <a:lvl1pPr marL="0" indent="0" latinLnBrk="0">
              <a:spcBef>
                <a:spcPts val="0"/>
              </a:spcBef>
              <a:buNone/>
              <a:defRPr lang="zh-CN" sz="1800" b="0"/>
            </a:lvl1pPr>
            <a:lvl2pPr marL="342991" indent="0" latinLnBrk="0">
              <a:buNone/>
              <a:defRPr lang="zh-CN" sz="1500" b="1"/>
            </a:lvl2pPr>
            <a:lvl3pPr marL="685983" indent="0" latinLnBrk="0">
              <a:buNone/>
              <a:defRPr lang="zh-CN" sz="1350" b="1"/>
            </a:lvl3pPr>
            <a:lvl4pPr marL="1028974" indent="0" latinLnBrk="0">
              <a:buNone/>
              <a:defRPr lang="zh-CN" sz="1200" b="1"/>
            </a:lvl4pPr>
            <a:lvl5pPr marL="1371966" indent="0" latinLnBrk="0">
              <a:buNone/>
              <a:defRPr lang="zh-CN" sz="1200" b="1"/>
            </a:lvl5pPr>
            <a:lvl6pPr marL="1714957" indent="0" latinLnBrk="0">
              <a:buNone/>
              <a:defRPr lang="zh-CN" sz="1200" b="1"/>
            </a:lvl6pPr>
            <a:lvl7pPr marL="2057949" indent="0" latinLnBrk="0">
              <a:buNone/>
              <a:defRPr lang="zh-CN" sz="1200" b="1"/>
            </a:lvl7pPr>
            <a:lvl8pPr marL="2400940" indent="0" latinLnBrk="0">
              <a:buNone/>
              <a:defRPr lang="zh-CN" sz="1200" b="1"/>
            </a:lvl8pPr>
            <a:lvl9pPr marL="2743932" indent="0" latinLnBrk="0">
              <a:buNone/>
              <a:defRPr lang="zh-CN"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1489" y="2819401"/>
            <a:ext cx="4417703" cy="3352801"/>
          </a:xfrm>
        </p:spPr>
        <p:txBody>
          <a:bodyPr/>
          <a:lstStyle>
            <a:lvl1pPr latinLnBrk="0">
              <a:defRPr lang="zh-CN" sz="1800"/>
            </a:lvl1pPr>
            <a:lvl2pPr latinLnBrk="0">
              <a:defRPr lang="zh-CN" sz="1500"/>
            </a:lvl2pPr>
            <a:lvl3pPr latinLnBrk="0">
              <a:defRPr lang="zh-CN" sz="1350"/>
            </a:lvl3pPr>
            <a:lvl4pPr latinLnBrk="0">
              <a:defRPr lang="zh-CN" sz="1200"/>
            </a:lvl4pPr>
            <a:lvl5pPr marL="1468003" latinLnBrk="0">
              <a:defRPr lang="zh-CN" sz="1200"/>
            </a:lvl5pPr>
            <a:lvl6pPr marL="1468003" latinLnBrk="0">
              <a:defRPr lang="zh-CN" sz="1200"/>
            </a:lvl6pPr>
            <a:lvl7pPr marL="1468003" latinLnBrk="0">
              <a:defRPr lang="zh-CN" sz="1200"/>
            </a:lvl7pPr>
            <a:lvl8pPr marL="1468003" latinLnBrk="0">
              <a:defRPr lang="zh-CN" sz="1200"/>
            </a:lvl8pPr>
            <a:lvl9pPr marL="1468003" latinLnBrk="0">
              <a:defRPr lang="zh-CN"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/>
          </a:p>
        </p:txBody>
      </p:sp>
      <p:sp>
        <p:nvSpPr>
          <p:cNvPr id="82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DF0A51B-C49A-4767-A27B-2BC35A52EC5B}" type="datetimeFigureOut">
              <a:rPr lang="zh-CN" altLang="en-US"/>
              <a:pPr>
                <a:defRPr/>
              </a:pPr>
              <a:t>2020/5/8</a:t>
            </a:fld>
            <a:endParaRPr/>
          </a:p>
        </p:txBody>
      </p:sp>
      <p:sp>
        <p:nvSpPr>
          <p:cNvPr id="83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84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753AFFD-98F5-4D76-B7C3-25588D24DF71}" type="slidenum">
              <a:rPr lang="en-US" altLang="zh-CN"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31344811"/>
      </p:ext>
    </p:extLst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149446-2ACA-47B7-9AEE-8BA8142B497E}" type="datetimeFigureOut">
              <a:rPr lang="zh-CN" altLang="en-US"/>
              <a:pPr>
                <a:defRPr/>
              </a:pPr>
              <a:t>2020/5/8</a:t>
            </a:fld>
            <a:endParaRPr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463ACE4-BF64-483B-AFF6-0137C7C763BB}" type="slidenum">
              <a:rPr lang="en-US" altLang="zh-CN"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51997791"/>
      </p:ext>
    </p:extLst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itle">
  <p:cSld name="标题幻灯片">
    <p:bg bwMode="auto"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/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1828800"/>
          </a:xfrm>
          <a:prstGeom prst="rect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tint val="0"/>
                  <a:invGamma/>
                  <a:alpha val="0"/>
                </a:scheme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charset="0"/>
              <a:buNone/>
              <a:defRPr/>
            </a:pPr>
            <a:endParaRPr lang="zh-CN" altLang="en-US" sz="1800">
              <a:solidFill>
                <a:srgbClr val="080808"/>
              </a:solidFill>
              <a:ea typeface="宋体" pitchFamily="2" charset="-122"/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203200" y="381000"/>
            <a:ext cx="9118600" cy="3365500"/>
            <a:chOff x="0" y="0"/>
            <a:chExt cx="4308" cy="2120"/>
          </a:xfrm>
        </p:grpSpPr>
        <p:sp>
          <p:nvSpPr>
            <p:cNvPr id="6" name="Freeform 4"/>
            <p:cNvSpPr>
              <a:spLocks/>
            </p:cNvSpPr>
            <p:nvPr/>
          </p:nvSpPr>
          <p:spPr bwMode="auto">
            <a:xfrm>
              <a:off x="79" y="94"/>
              <a:ext cx="1267" cy="1938"/>
            </a:xfrm>
            <a:custGeom>
              <a:avLst/>
              <a:gdLst>
                <a:gd name="T0" fmla="*/ 87 w 1692"/>
                <a:gd name="T1" fmla="*/ 193 h 2586"/>
                <a:gd name="T2" fmla="*/ 240 w 1692"/>
                <a:gd name="T3" fmla="*/ 157 h 2586"/>
                <a:gd name="T4" fmla="*/ 325 w 1692"/>
                <a:gd name="T5" fmla="*/ 180 h 2586"/>
                <a:gd name="T6" fmla="*/ 312 w 1692"/>
                <a:gd name="T7" fmla="*/ 333 h 2586"/>
                <a:gd name="T8" fmla="*/ 204 w 1692"/>
                <a:gd name="T9" fmla="*/ 436 h 2586"/>
                <a:gd name="T10" fmla="*/ 163 w 1692"/>
                <a:gd name="T11" fmla="*/ 535 h 2586"/>
                <a:gd name="T12" fmla="*/ 213 w 1692"/>
                <a:gd name="T13" fmla="*/ 722 h 2586"/>
                <a:gd name="T14" fmla="*/ 237 w 1692"/>
                <a:gd name="T15" fmla="*/ 719 h 2586"/>
                <a:gd name="T16" fmla="*/ 246 w 1692"/>
                <a:gd name="T17" fmla="*/ 679 h 2586"/>
                <a:gd name="T18" fmla="*/ 358 w 1692"/>
                <a:gd name="T19" fmla="*/ 865 h 2586"/>
                <a:gd name="T20" fmla="*/ 487 w 1692"/>
                <a:gd name="T21" fmla="*/ 899 h 2586"/>
                <a:gd name="T22" fmla="*/ 595 w 1692"/>
                <a:gd name="T23" fmla="*/ 1012 h 2586"/>
                <a:gd name="T24" fmla="*/ 639 w 1692"/>
                <a:gd name="T25" fmla="*/ 1066 h 2586"/>
                <a:gd name="T26" fmla="*/ 577 w 1692"/>
                <a:gd name="T27" fmla="*/ 1205 h 2586"/>
                <a:gd name="T28" fmla="*/ 686 w 1692"/>
                <a:gd name="T29" fmla="*/ 1335 h 2586"/>
                <a:gd name="T30" fmla="*/ 774 w 1692"/>
                <a:gd name="T31" fmla="*/ 1515 h 2586"/>
                <a:gd name="T32" fmla="*/ 819 w 1692"/>
                <a:gd name="T33" fmla="*/ 1731 h 2586"/>
                <a:gd name="T34" fmla="*/ 894 w 1692"/>
                <a:gd name="T35" fmla="*/ 1904 h 2586"/>
                <a:gd name="T36" fmla="*/ 958 w 1692"/>
                <a:gd name="T37" fmla="*/ 1889 h 2586"/>
                <a:gd name="T38" fmla="*/ 932 w 1692"/>
                <a:gd name="T39" fmla="*/ 1794 h 2586"/>
                <a:gd name="T40" fmla="*/ 964 w 1692"/>
                <a:gd name="T41" fmla="*/ 1728 h 2586"/>
                <a:gd name="T42" fmla="*/ 1024 w 1692"/>
                <a:gd name="T43" fmla="*/ 1670 h 2586"/>
                <a:gd name="T44" fmla="*/ 1084 w 1692"/>
                <a:gd name="T45" fmla="*/ 1556 h 2586"/>
                <a:gd name="T46" fmla="*/ 1174 w 1692"/>
                <a:gd name="T47" fmla="*/ 1461 h 2586"/>
                <a:gd name="T48" fmla="*/ 1215 w 1692"/>
                <a:gd name="T49" fmla="*/ 1308 h 2586"/>
                <a:gd name="T50" fmla="*/ 1162 w 1692"/>
                <a:gd name="T51" fmla="*/ 1153 h 2586"/>
                <a:gd name="T52" fmla="*/ 1030 w 1692"/>
                <a:gd name="T53" fmla="*/ 1057 h 2586"/>
                <a:gd name="T54" fmla="*/ 827 w 1692"/>
                <a:gd name="T55" fmla="*/ 959 h 2586"/>
                <a:gd name="T56" fmla="*/ 729 w 1692"/>
                <a:gd name="T57" fmla="*/ 944 h 2586"/>
                <a:gd name="T58" fmla="*/ 677 w 1692"/>
                <a:gd name="T59" fmla="*/ 950 h 2586"/>
                <a:gd name="T60" fmla="*/ 595 w 1692"/>
                <a:gd name="T61" fmla="*/ 980 h 2586"/>
                <a:gd name="T62" fmla="*/ 568 w 1692"/>
                <a:gd name="T63" fmla="*/ 880 h 2586"/>
                <a:gd name="T64" fmla="*/ 551 w 1692"/>
                <a:gd name="T65" fmla="*/ 796 h 2586"/>
                <a:gd name="T66" fmla="*/ 473 w 1692"/>
                <a:gd name="T67" fmla="*/ 827 h 2586"/>
                <a:gd name="T68" fmla="*/ 425 w 1692"/>
                <a:gd name="T69" fmla="*/ 712 h 2586"/>
                <a:gd name="T70" fmla="*/ 554 w 1692"/>
                <a:gd name="T71" fmla="*/ 683 h 2586"/>
                <a:gd name="T72" fmla="*/ 631 w 1692"/>
                <a:gd name="T73" fmla="*/ 679 h 2586"/>
                <a:gd name="T74" fmla="*/ 671 w 1692"/>
                <a:gd name="T75" fmla="*/ 674 h 2586"/>
                <a:gd name="T76" fmla="*/ 792 w 1692"/>
                <a:gd name="T77" fmla="*/ 562 h 2586"/>
                <a:gd name="T78" fmla="*/ 887 w 1692"/>
                <a:gd name="T79" fmla="*/ 508 h 2586"/>
                <a:gd name="T80" fmla="*/ 957 w 1692"/>
                <a:gd name="T81" fmla="*/ 477 h 2586"/>
                <a:gd name="T82" fmla="*/ 1003 w 1692"/>
                <a:gd name="T83" fmla="*/ 403 h 2586"/>
                <a:gd name="T84" fmla="*/ 964 w 1692"/>
                <a:gd name="T85" fmla="*/ 384 h 2586"/>
                <a:gd name="T86" fmla="*/ 1143 w 1692"/>
                <a:gd name="T87" fmla="*/ 342 h 2586"/>
                <a:gd name="T88" fmla="*/ 1053 w 1692"/>
                <a:gd name="T89" fmla="*/ 256 h 2586"/>
                <a:gd name="T90" fmla="*/ 994 w 1692"/>
                <a:gd name="T91" fmla="*/ 198 h 2586"/>
                <a:gd name="T92" fmla="*/ 915 w 1692"/>
                <a:gd name="T93" fmla="*/ 273 h 2586"/>
                <a:gd name="T94" fmla="*/ 831 w 1692"/>
                <a:gd name="T95" fmla="*/ 333 h 2586"/>
                <a:gd name="T96" fmla="*/ 765 w 1692"/>
                <a:gd name="T97" fmla="*/ 228 h 2586"/>
                <a:gd name="T98" fmla="*/ 908 w 1692"/>
                <a:gd name="T99" fmla="*/ 180 h 2586"/>
                <a:gd name="T100" fmla="*/ 948 w 1692"/>
                <a:gd name="T101" fmla="*/ 148 h 2586"/>
                <a:gd name="T102" fmla="*/ 994 w 1692"/>
                <a:gd name="T103" fmla="*/ 129 h 2586"/>
                <a:gd name="T104" fmla="*/ 963 w 1692"/>
                <a:gd name="T105" fmla="*/ 108 h 2586"/>
                <a:gd name="T106" fmla="*/ 945 w 1692"/>
                <a:gd name="T107" fmla="*/ 90 h 2586"/>
                <a:gd name="T108" fmla="*/ 900 w 1692"/>
                <a:gd name="T109" fmla="*/ 76 h 2586"/>
                <a:gd name="T110" fmla="*/ 828 w 1692"/>
                <a:gd name="T111" fmla="*/ 102 h 2586"/>
                <a:gd name="T112" fmla="*/ 711 w 1692"/>
                <a:gd name="T113" fmla="*/ 90 h 2586"/>
                <a:gd name="T114" fmla="*/ 412 w 1692"/>
                <a:gd name="T115" fmla="*/ 0 h 2586"/>
                <a:gd name="T116" fmla="*/ 258 w 1692"/>
                <a:gd name="T117" fmla="*/ 24 h 2586"/>
                <a:gd name="T118" fmla="*/ 217 w 1692"/>
                <a:gd name="T119" fmla="*/ 76 h 2586"/>
                <a:gd name="T120" fmla="*/ 96 w 1692"/>
                <a:gd name="T121" fmla="*/ 130 h 2586"/>
                <a:gd name="T122" fmla="*/ 96 w 1692"/>
                <a:gd name="T123" fmla="*/ 162 h 2586"/>
                <a:gd name="T124" fmla="*/ 1 w 1692"/>
                <a:gd name="T125" fmla="*/ 189 h 258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1692" h="2586">
                  <a:moveTo>
                    <a:pt x="2" y="252"/>
                  </a:moveTo>
                  <a:lnTo>
                    <a:pt x="68" y="264"/>
                  </a:lnTo>
                  <a:lnTo>
                    <a:pt x="116" y="258"/>
                  </a:lnTo>
                  <a:lnTo>
                    <a:pt x="188" y="216"/>
                  </a:lnTo>
                  <a:lnTo>
                    <a:pt x="236" y="210"/>
                  </a:lnTo>
                  <a:lnTo>
                    <a:pt x="320" y="210"/>
                  </a:lnTo>
                  <a:lnTo>
                    <a:pt x="368" y="216"/>
                  </a:lnTo>
                  <a:lnTo>
                    <a:pt x="398" y="246"/>
                  </a:lnTo>
                  <a:lnTo>
                    <a:pt x="434" y="240"/>
                  </a:lnTo>
                  <a:lnTo>
                    <a:pt x="422" y="294"/>
                  </a:lnTo>
                  <a:lnTo>
                    <a:pt x="404" y="354"/>
                  </a:lnTo>
                  <a:lnTo>
                    <a:pt x="416" y="444"/>
                  </a:lnTo>
                  <a:lnTo>
                    <a:pt x="408" y="480"/>
                  </a:lnTo>
                  <a:lnTo>
                    <a:pt x="380" y="474"/>
                  </a:lnTo>
                  <a:lnTo>
                    <a:pt x="272" y="582"/>
                  </a:lnTo>
                  <a:lnTo>
                    <a:pt x="236" y="628"/>
                  </a:lnTo>
                  <a:lnTo>
                    <a:pt x="242" y="672"/>
                  </a:lnTo>
                  <a:lnTo>
                    <a:pt x="218" y="714"/>
                  </a:lnTo>
                  <a:lnTo>
                    <a:pt x="268" y="774"/>
                  </a:lnTo>
                  <a:lnTo>
                    <a:pt x="262" y="844"/>
                  </a:lnTo>
                  <a:lnTo>
                    <a:pt x="284" y="964"/>
                  </a:lnTo>
                  <a:lnTo>
                    <a:pt x="320" y="1010"/>
                  </a:lnTo>
                  <a:lnTo>
                    <a:pt x="324" y="970"/>
                  </a:lnTo>
                  <a:lnTo>
                    <a:pt x="316" y="960"/>
                  </a:lnTo>
                  <a:lnTo>
                    <a:pt x="302" y="834"/>
                  </a:lnTo>
                  <a:lnTo>
                    <a:pt x="326" y="830"/>
                  </a:lnTo>
                  <a:lnTo>
                    <a:pt x="328" y="906"/>
                  </a:lnTo>
                  <a:lnTo>
                    <a:pt x="380" y="996"/>
                  </a:lnTo>
                  <a:lnTo>
                    <a:pt x="368" y="1074"/>
                  </a:lnTo>
                  <a:lnTo>
                    <a:pt x="478" y="1154"/>
                  </a:lnTo>
                  <a:lnTo>
                    <a:pt x="564" y="1164"/>
                  </a:lnTo>
                  <a:lnTo>
                    <a:pt x="612" y="1208"/>
                  </a:lnTo>
                  <a:lnTo>
                    <a:pt x="650" y="1200"/>
                  </a:lnTo>
                  <a:lnTo>
                    <a:pt x="680" y="1224"/>
                  </a:lnTo>
                  <a:lnTo>
                    <a:pt x="698" y="1272"/>
                  </a:lnTo>
                  <a:lnTo>
                    <a:pt x="794" y="1350"/>
                  </a:lnTo>
                  <a:lnTo>
                    <a:pt x="842" y="1308"/>
                  </a:lnTo>
                  <a:lnTo>
                    <a:pt x="848" y="1350"/>
                  </a:lnTo>
                  <a:lnTo>
                    <a:pt x="854" y="1422"/>
                  </a:lnTo>
                  <a:lnTo>
                    <a:pt x="786" y="1490"/>
                  </a:lnTo>
                  <a:lnTo>
                    <a:pt x="788" y="1542"/>
                  </a:lnTo>
                  <a:lnTo>
                    <a:pt x="770" y="1608"/>
                  </a:lnTo>
                  <a:lnTo>
                    <a:pt x="802" y="1634"/>
                  </a:lnTo>
                  <a:lnTo>
                    <a:pt x="848" y="1668"/>
                  </a:lnTo>
                  <a:lnTo>
                    <a:pt x="916" y="1782"/>
                  </a:lnTo>
                  <a:lnTo>
                    <a:pt x="956" y="1800"/>
                  </a:lnTo>
                  <a:lnTo>
                    <a:pt x="1010" y="1848"/>
                  </a:lnTo>
                  <a:lnTo>
                    <a:pt x="1034" y="2022"/>
                  </a:lnTo>
                  <a:lnTo>
                    <a:pt x="1058" y="2178"/>
                  </a:lnTo>
                  <a:lnTo>
                    <a:pt x="1046" y="2244"/>
                  </a:lnTo>
                  <a:lnTo>
                    <a:pt x="1094" y="2310"/>
                  </a:lnTo>
                  <a:lnTo>
                    <a:pt x="1118" y="2364"/>
                  </a:lnTo>
                  <a:lnTo>
                    <a:pt x="1138" y="2458"/>
                  </a:lnTo>
                  <a:lnTo>
                    <a:pt x="1194" y="2540"/>
                  </a:lnTo>
                  <a:lnTo>
                    <a:pt x="1286" y="2586"/>
                  </a:lnTo>
                  <a:lnTo>
                    <a:pt x="1382" y="2574"/>
                  </a:lnTo>
                  <a:lnTo>
                    <a:pt x="1280" y="2520"/>
                  </a:lnTo>
                  <a:lnTo>
                    <a:pt x="1266" y="2472"/>
                  </a:lnTo>
                  <a:lnTo>
                    <a:pt x="1288" y="2428"/>
                  </a:lnTo>
                  <a:lnTo>
                    <a:pt x="1244" y="2394"/>
                  </a:lnTo>
                  <a:lnTo>
                    <a:pt x="1284" y="2334"/>
                  </a:lnTo>
                  <a:lnTo>
                    <a:pt x="1244" y="2300"/>
                  </a:lnTo>
                  <a:lnTo>
                    <a:pt x="1288" y="2306"/>
                  </a:lnTo>
                  <a:lnTo>
                    <a:pt x="1286" y="2244"/>
                  </a:lnTo>
                  <a:lnTo>
                    <a:pt x="1330" y="2268"/>
                  </a:lnTo>
                  <a:lnTo>
                    <a:pt x="1368" y="2228"/>
                  </a:lnTo>
                  <a:lnTo>
                    <a:pt x="1334" y="2160"/>
                  </a:lnTo>
                  <a:lnTo>
                    <a:pt x="1382" y="2184"/>
                  </a:lnTo>
                  <a:lnTo>
                    <a:pt x="1448" y="2076"/>
                  </a:lnTo>
                  <a:lnTo>
                    <a:pt x="1468" y="2052"/>
                  </a:lnTo>
                  <a:lnTo>
                    <a:pt x="1476" y="1982"/>
                  </a:lnTo>
                  <a:lnTo>
                    <a:pt x="1568" y="1950"/>
                  </a:lnTo>
                  <a:lnTo>
                    <a:pt x="1612" y="1880"/>
                  </a:lnTo>
                  <a:lnTo>
                    <a:pt x="1628" y="1830"/>
                  </a:lnTo>
                  <a:lnTo>
                    <a:pt x="1622" y="1746"/>
                  </a:lnTo>
                  <a:lnTo>
                    <a:pt x="1692" y="1644"/>
                  </a:lnTo>
                  <a:lnTo>
                    <a:pt x="1652" y="1578"/>
                  </a:lnTo>
                  <a:lnTo>
                    <a:pt x="1552" y="1538"/>
                  </a:lnTo>
                  <a:lnTo>
                    <a:pt x="1448" y="1500"/>
                  </a:lnTo>
                  <a:lnTo>
                    <a:pt x="1376" y="1494"/>
                  </a:lnTo>
                  <a:lnTo>
                    <a:pt x="1376" y="1410"/>
                  </a:lnTo>
                  <a:lnTo>
                    <a:pt x="1262" y="1356"/>
                  </a:lnTo>
                  <a:lnTo>
                    <a:pt x="1166" y="1272"/>
                  </a:lnTo>
                  <a:lnTo>
                    <a:pt x="1104" y="1280"/>
                  </a:lnTo>
                  <a:lnTo>
                    <a:pt x="1048" y="1276"/>
                  </a:lnTo>
                  <a:lnTo>
                    <a:pt x="1020" y="1244"/>
                  </a:lnTo>
                  <a:lnTo>
                    <a:pt x="974" y="1260"/>
                  </a:lnTo>
                  <a:lnTo>
                    <a:pt x="984" y="1238"/>
                  </a:lnTo>
                  <a:lnTo>
                    <a:pt x="934" y="1268"/>
                  </a:lnTo>
                  <a:lnTo>
                    <a:pt x="904" y="1268"/>
                  </a:lnTo>
                  <a:lnTo>
                    <a:pt x="872" y="1314"/>
                  </a:lnTo>
                  <a:lnTo>
                    <a:pt x="836" y="1272"/>
                  </a:lnTo>
                  <a:lnTo>
                    <a:pt x="794" y="1308"/>
                  </a:lnTo>
                  <a:lnTo>
                    <a:pt x="748" y="1278"/>
                  </a:lnTo>
                  <a:lnTo>
                    <a:pt x="758" y="1242"/>
                  </a:lnTo>
                  <a:lnTo>
                    <a:pt x="758" y="1174"/>
                  </a:lnTo>
                  <a:lnTo>
                    <a:pt x="698" y="1176"/>
                  </a:lnTo>
                  <a:lnTo>
                    <a:pt x="668" y="1140"/>
                  </a:lnTo>
                  <a:lnTo>
                    <a:pt x="736" y="1062"/>
                  </a:lnTo>
                  <a:lnTo>
                    <a:pt x="712" y="1050"/>
                  </a:lnTo>
                  <a:lnTo>
                    <a:pt x="658" y="1062"/>
                  </a:lnTo>
                  <a:lnTo>
                    <a:pt x="632" y="1104"/>
                  </a:lnTo>
                  <a:lnTo>
                    <a:pt x="596" y="1110"/>
                  </a:lnTo>
                  <a:lnTo>
                    <a:pt x="538" y="1066"/>
                  </a:lnTo>
                  <a:lnTo>
                    <a:pt x="568" y="950"/>
                  </a:lnTo>
                  <a:lnTo>
                    <a:pt x="632" y="894"/>
                  </a:lnTo>
                  <a:lnTo>
                    <a:pt x="686" y="894"/>
                  </a:lnTo>
                  <a:lnTo>
                    <a:pt x="740" y="912"/>
                  </a:lnTo>
                  <a:lnTo>
                    <a:pt x="736" y="900"/>
                  </a:lnTo>
                  <a:lnTo>
                    <a:pt x="766" y="868"/>
                  </a:lnTo>
                  <a:lnTo>
                    <a:pt x="842" y="906"/>
                  </a:lnTo>
                  <a:lnTo>
                    <a:pt x="848" y="966"/>
                  </a:lnTo>
                  <a:lnTo>
                    <a:pt x="884" y="984"/>
                  </a:lnTo>
                  <a:lnTo>
                    <a:pt x="896" y="900"/>
                  </a:lnTo>
                  <a:lnTo>
                    <a:pt x="878" y="858"/>
                  </a:lnTo>
                  <a:lnTo>
                    <a:pt x="998" y="806"/>
                  </a:lnTo>
                  <a:lnTo>
                    <a:pt x="1058" y="750"/>
                  </a:lnTo>
                  <a:lnTo>
                    <a:pt x="1100" y="696"/>
                  </a:lnTo>
                  <a:lnTo>
                    <a:pt x="1130" y="672"/>
                  </a:lnTo>
                  <a:lnTo>
                    <a:pt x="1184" y="678"/>
                  </a:lnTo>
                  <a:lnTo>
                    <a:pt x="1190" y="636"/>
                  </a:lnTo>
                  <a:lnTo>
                    <a:pt x="1280" y="588"/>
                  </a:lnTo>
                  <a:lnTo>
                    <a:pt x="1278" y="636"/>
                  </a:lnTo>
                  <a:lnTo>
                    <a:pt x="1360" y="602"/>
                  </a:lnTo>
                  <a:lnTo>
                    <a:pt x="1322" y="570"/>
                  </a:lnTo>
                  <a:lnTo>
                    <a:pt x="1340" y="538"/>
                  </a:lnTo>
                  <a:lnTo>
                    <a:pt x="1320" y="522"/>
                  </a:lnTo>
                  <a:lnTo>
                    <a:pt x="1286" y="546"/>
                  </a:lnTo>
                  <a:lnTo>
                    <a:pt x="1288" y="512"/>
                  </a:lnTo>
                  <a:lnTo>
                    <a:pt x="1400" y="504"/>
                  </a:lnTo>
                  <a:lnTo>
                    <a:pt x="1490" y="480"/>
                  </a:lnTo>
                  <a:lnTo>
                    <a:pt x="1526" y="456"/>
                  </a:lnTo>
                  <a:lnTo>
                    <a:pt x="1484" y="394"/>
                  </a:lnTo>
                  <a:cubicBezTo>
                    <a:pt x="1474" y="370"/>
                    <a:pt x="1479" y="319"/>
                    <a:pt x="1466" y="310"/>
                  </a:cubicBezTo>
                  <a:cubicBezTo>
                    <a:pt x="1456" y="300"/>
                    <a:pt x="1423" y="343"/>
                    <a:pt x="1406" y="342"/>
                  </a:cubicBezTo>
                  <a:lnTo>
                    <a:pt x="1376" y="312"/>
                  </a:lnTo>
                  <a:lnTo>
                    <a:pt x="1376" y="270"/>
                  </a:lnTo>
                  <a:lnTo>
                    <a:pt x="1328" y="264"/>
                  </a:lnTo>
                  <a:lnTo>
                    <a:pt x="1312" y="252"/>
                  </a:lnTo>
                  <a:lnTo>
                    <a:pt x="1256" y="314"/>
                  </a:lnTo>
                  <a:lnTo>
                    <a:pt x="1222" y="364"/>
                  </a:lnTo>
                  <a:lnTo>
                    <a:pt x="1172" y="402"/>
                  </a:lnTo>
                  <a:lnTo>
                    <a:pt x="1136" y="474"/>
                  </a:lnTo>
                  <a:lnTo>
                    <a:pt x="1110" y="444"/>
                  </a:lnTo>
                  <a:lnTo>
                    <a:pt x="1128" y="394"/>
                  </a:lnTo>
                  <a:lnTo>
                    <a:pt x="1038" y="334"/>
                  </a:lnTo>
                  <a:lnTo>
                    <a:pt x="1022" y="304"/>
                  </a:lnTo>
                  <a:lnTo>
                    <a:pt x="1122" y="226"/>
                  </a:lnTo>
                  <a:lnTo>
                    <a:pt x="1184" y="222"/>
                  </a:lnTo>
                  <a:lnTo>
                    <a:pt x="1212" y="240"/>
                  </a:lnTo>
                  <a:lnTo>
                    <a:pt x="1248" y="220"/>
                  </a:lnTo>
                  <a:lnTo>
                    <a:pt x="1300" y="220"/>
                  </a:lnTo>
                  <a:lnTo>
                    <a:pt x="1266" y="198"/>
                  </a:lnTo>
                  <a:lnTo>
                    <a:pt x="1208" y="196"/>
                  </a:lnTo>
                  <a:lnTo>
                    <a:pt x="1250" y="174"/>
                  </a:lnTo>
                  <a:lnTo>
                    <a:pt x="1328" y="172"/>
                  </a:lnTo>
                  <a:lnTo>
                    <a:pt x="1364" y="132"/>
                  </a:lnTo>
                  <a:cubicBezTo>
                    <a:pt x="1346" y="124"/>
                    <a:pt x="1343" y="119"/>
                    <a:pt x="1324" y="122"/>
                  </a:cubicBezTo>
                  <a:cubicBezTo>
                    <a:pt x="1310" y="124"/>
                    <a:pt x="1294" y="132"/>
                    <a:pt x="1286" y="144"/>
                  </a:cubicBezTo>
                  <a:cubicBezTo>
                    <a:pt x="1282" y="149"/>
                    <a:pt x="1274" y="148"/>
                    <a:pt x="1268" y="150"/>
                  </a:cubicBezTo>
                  <a:cubicBezTo>
                    <a:pt x="1266" y="144"/>
                    <a:pt x="1259" y="138"/>
                    <a:pt x="1262" y="132"/>
                  </a:cubicBezTo>
                  <a:cubicBezTo>
                    <a:pt x="1269" y="118"/>
                    <a:pt x="1303" y="134"/>
                    <a:pt x="1262" y="120"/>
                  </a:cubicBezTo>
                  <a:cubicBezTo>
                    <a:pt x="1221" y="134"/>
                    <a:pt x="1252" y="105"/>
                    <a:pt x="1262" y="90"/>
                  </a:cubicBezTo>
                  <a:cubicBezTo>
                    <a:pt x="1260" y="84"/>
                    <a:pt x="1262" y="75"/>
                    <a:pt x="1256" y="72"/>
                  </a:cubicBezTo>
                  <a:cubicBezTo>
                    <a:pt x="1238" y="63"/>
                    <a:pt x="1202" y="102"/>
                    <a:pt x="1202" y="102"/>
                  </a:cubicBezTo>
                  <a:cubicBezTo>
                    <a:pt x="1198" y="108"/>
                    <a:pt x="1186" y="140"/>
                    <a:pt x="1180" y="144"/>
                  </a:cubicBezTo>
                  <a:cubicBezTo>
                    <a:pt x="1169" y="151"/>
                    <a:pt x="1148" y="122"/>
                    <a:pt x="1148" y="122"/>
                  </a:cubicBezTo>
                  <a:cubicBezTo>
                    <a:pt x="1138" y="123"/>
                    <a:pt x="1121" y="137"/>
                    <a:pt x="1106" y="136"/>
                  </a:cubicBezTo>
                  <a:cubicBezTo>
                    <a:pt x="1091" y="135"/>
                    <a:pt x="1074" y="117"/>
                    <a:pt x="1056" y="116"/>
                  </a:cubicBezTo>
                  <a:cubicBezTo>
                    <a:pt x="1038" y="115"/>
                    <a:pt x="1016" y="131"/>
                    <a:pt x="998" y="132"/>
                  </a:cubicBezTo>
                  <a:cubicBezTo>
                    <a:pt x="997" y="132"/>
                    <a:pt x="956" y="125"/>
                    <a:pt x="950" y="120"/>
                  </a:cubicBezTo>
                  <a:cubicBezTo>
                    <a:pt x="918" y="94"/>
                    <a:pt x="960" y="108"/>
                    <a:pt x="920" y="90"/>
                  </a:cubicBezTo>
                  <a:cubicBezTo>
                    <a:pt x="852" y="60"/>
                    <a:pt x="806" y="58"/>
                    <a:pt x="730" y="54"/>
                  </a:cubicBezTo>
                  <a:cubicBezTo>
                    <a:pt x="656" y="39"/>
                    <a:pt x="625" y="15"/>
                    <a:pt x="550" y="0"/>
                  </a:cubicBezTo>
                  <a:cubicBezTo>
                    <a:pt x="510" y="2"/>
                    <a:pt x="486" y="5"/>
                    <a:pt x="446" y="8"/>
                  </a:cubicBezTo>
                  <a:cubicBezTo>
                    <a:pt x="424" y="9"/>
                    <a:pt x="423" y="14"/>
                    <a:pt x="406" y="18"/>
                  </a:cubicBezTo>
                  <a:cubicBezTo>
                    <a:pt x="389" y="22"/>
                    <a:pt x="353" y="24"/>
                    <a:pt x="344" y="32"/>
                  </a:cubicBezTo>
                  <a:cubicBezTo>
                    <a:pt x="346" y="38"/>
                    <a:pt x="354" y="60"/>
                    <a:pt x="350" y="64"/>
                  </a:cubicBezTo>
                  <a:cubicBezTo>
                    <a:pt x="274" y="50"/>
                    <a:pt x="250" y="81"/>
                    <a:pt x="236" y="82"/>
                  </a:cubicBezTo>
                  <a:cubicBezTo>
                    <a:pt x="278" y="110"/>
                    <a:pt x="270" y="72"/>
                    <a:pt x="290" y="102"/>
                  </a:cubicBezTo>
                  <a:cubicBezTo>
                    <a:pt x="234" y="121"/>
                    <a:pt x="178" y="104"/>
                    <a:pt x="128" y="138"/>
                  </a:cubicBezTo>
                  <a:cubicBezTo>
                    <a:pt x="126" y="144"/>
                    <a:pt x="122" y="150"/>
                    <a:pt x="122" y="156"/>
                  </a:cubicBezTo>
                  <a:cubicBezTo>
                    <a:pt x="122" y="162"/>
                    <a:pt x="132" y="170"/>
                    <a:pt x="128" y="174"/>
                  </a:cubicBezTo>
                  <a:cubicBezTo>
                    <a:pt x="126" y="182"/>
                    <a:pt x="109" y="197"/>
                    <a:pt x="112" y="202"/>
                  </a:cubicBezTo>
                  <a:cubicBezTo>
                    <a:pt x="124" y="206"/>
                    <a:pt x="137" y="195"/>
                    <a:pt x="146" y="204"/>
                  </a:cubicBezTo>
                  <a:cubicBezTo>
                    <a:pt x="151" y="209"/>
                    <a:pt x="135" y="213"/>
                    <a:pt x="128" y="216"/>
                  </a:cubicBezTo>
                  <a:cubicBezTo>
                    <a:pt x="116" y="221"/>
                    <a:pt x="104" y="226"/>
                    <a:pt x="92" y="228"/>
                  </a:cubicBezTo>
                  <a:cubicBezTo>
                    <a:pt x="48" y="237"/>
                    <a:pt x="72" y="233"/>
                    <a:pt x="20" y="240"/>
                  </a:cubicBezTo>
                  <a:cubicBezTo>
                    <a:pt x="0" y="247"/>
                    <a:pt x="2" y="240"/>
                    <a:pt x="2" y="252"/>
                  </a:cubicBezTo>
                  <a:close/>
                </a:path>
              </a:pathLst>
            </a:custGeom>
            <a:solidFill>
              <a:srgbClr val="FEFEFE">
                <a:alpha val="29803"/>
              </a:srgb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800">
                <a:solidFill>
                  <a:srgbClr val="080808"/>
                </a:solidFill>
                <a:ea typeface="宋体" pitchFamily="2" charset="-122"/>
              </a:endParaRPr>
            </a:p>
          </p:txBody>
        </p:sp>
        <p:sp>
          <p:nvSpPr>
            <p:cNvPr id="7" name="Freeform 5"/>
            <p:cNvSpPr>
              <a:spLocks/>
            </p:cNvSpPr>
            <p:nvPr/>
          </p:nvSpPr>
          <p:spPr bwMode="auto">
            <a:xfrm>
              <a:off x="39" y="279"/>
              <a:ext cx="34" cy="28"/>
            </a:xfrm>
            <a:custGeom>
              <a:avLst/>
              <a:gdLst>
                <a:gd name="T0" fmla="*/ 12 w 46"/>
                <a:gd name="T1" fmla="*/ 3 h 38"/>
                <a:gd name="T2" fmla="*/ 0 w 46"/>
                <a:gd name="T3" fmla="*/ 16 h 38"/>
                <a:gd name="T4" fmla="*/ 16 w 46"/>
                <a:gd name="T5" fmla="*/ 28 h 38"/>
                <a:gd name="T6" fmla="*/ 34 w 46"/>
                <a:gd name="T7" fmla="*/ 19 h 38"/>
                <a:gd name="T8" fmla="*/ 22 w 46"/>
                <a:gd name="T9" fmla="*/ 0 h 38"/>
                <a:gd name="T10" fmla="*/ 12 w 46"/>
                <a:gd name="T11" fmla="*/ 3 h 3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6" h="38">
                  <a:moveTo>
                    <a:pt x="16" y="4"/>
                  </a:moveTo>
                  <a:lnTo>
                    <a:pt x="0" y="22"/>
                  </a:lnTo>
                  <a:lnTo>
                    <a:pt x="22" y="38"/>
                  </a:lnTo>
                  <a:lnTo>
                    <a:pt x="46" y="26"/>
                  </a:lnTo>
                  <a:lnTo>
                    <a:pt x="30" y="0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FEFEFE">
                <a:alpha val="29803"/>
              </a:srgb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800">
                <a:solidFill>
                  <a:srgbClr val="080808"/>
                </a:solidFill>
                <a:ea typeface="宋体" pitchFamily="2" charset="-122"/>
              </a:endParaRPr>
            </a:p>
          </p:txBody>
        </p:sp>
        <p:sp>
          <p:nvSpPr>
            <p:cNvPr id="8" name="Freeform 6"/>
            <p:cNvSpPr>
              <a:spLocks/>
            </p:cNvSpPr>
            <p:nvPr/>
          </p:nvSpPr>
          <p:spPr bwMode="auto">
            <a:xfrm>
              <a:off x="346" y="402"/>
              <a:ext cx="39" cy="32"/>
            </a:xfrm>
            <a:custGeom>
              <a:avLst/>
              <a:gdLst>
                <a:gd name="T0" fmla="*/ 9 w 52"/>
                <a:gd name="T1" fmla="*/ 0 h 44"/>
                <a:gd name="T2" fmla="*/ 20 w 52"/>
                <a:gd name="T3" fmla="*/ 32 h 44"/>
                <a:gd name="T4" fmla="*/ 32 w 52"/>
                <a:gd name="T5" fmla="*/ 31 h 44"/>
                <a:gd name="T6" fmla="*/ 29 w 52"/>
                <a:gd name="T7" fmla="*/ 12 h 44"/>
                <a:gd name="T8" fmla="*/ 20 w 52"/>
                <a:gd name="T9" fmla="*/ 1 h 44"/>
                <a:gd name="T10" fmla="*/ 9 w 52"/>
                <a:gd name="T11" fmla="*/ 0 h 4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52" h="44">
                  <a:moveTo>
                    <a:pt x="12" y="0"/>
                  </a:moveTo>
                  <a:cubicBezTo>
                    <a:pt x="16" y="14"/>
                    <a:pt x="18" y="32"/>
                    <a:pt x="26" y="44"/>
                  </a:cubicBezTo>
                  <a:cubicBezTo>
                    <a:pt x="31" y="43"/>
                    <a:pt x="37" y="44"/>
                    <a:pt x="42" y="42"/>
                  </a:cubicBezTo>
                  <a:cubicBezTo>
                    <a:pt x="52" y="38"/>
                    <a:pt x="48" y="19"/>
                    <a:pt x="38" y="16"/>
                  </a:cubicBezTo>
                  <a:cubicBezTo>
                    <a:pt x="33" y="9"/>
                    <a:pt x="34" y="5"/>
                    <a:pt x="26" y="2"/>
                  </a:cubicBezTo>
                  <a:cubicBezTo>
                    <a:pt x="4" y="4"/>
                    <a:pt x="0" y="8"/>
                    <a:pt x="12" y="0"/>
                  </a:cubicBezTo>
                  <a:close/>
                </a:path>
              </a:pathLst>
            </a:custGeom>
            <a:solidFill>
              <a:srgbClr val="FEFEFE">
                <a:alpha val="29803"/>
              </a:srgb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800">
                <a:solidFill>
                  <a:srgbClr val="080808"/>
                </a:solidFill>
                <a:ea typeface="宋体" pitchFamily="2" charset="-122"/>
              </a:endParaRPr>
            </a:p>
          </p:txBody>
        </p:sp>
        <p:sp>
          <p:nvSpPr>
            <p:cNvPr id="9" name="Freeform 7"/>
            <p:cNvSpPr>
              <a:spLocks/>
            </p:cNvSpPr>
            <p:nvPr/>
          </p:nvSpPr>
          <p:spPr bwMode="auto">
            <a:xfrm>
              <a:off x="1128" y="458"/>
              <a:ext cx="98" cy="74"/>
            </a:xfrm>
            <a:custGeom>
              <a:avLst/>
              <a:gdLst>
                <a:gd name="T0" fmla="*/ 73 w 131"/>
                <a:gd name="T1" fmla="*/ 0 h 98"/>
                <a:gd name="T2" fmla="*/ 59 w 131"/>
                <a:gd name="T3" fmla="*/ 6 h 98"/>
                <a:gd name="T4" fmla="*/ 40 w 131"/>
                <a:gd name="T5" fmla="*/ 18 h 98"/>
                <a:gd name="T6" fmla="*/ 29 w 131"/>
                <a:gd name="T7" fmla="*/ 30 h 98"/>
                <a:gd name="T8" fmla="*/ 16 w 131"/>
                <a:gd name="T9" fmla="*/ 39 h 98"/>
                <a:gd name="T10" fmla="*/ 47 w 131"/>
                <a:gd name="T11" fmla="*/ 62 h 98"/>
                <a:gd name="T12" fmla="*/ 59 w 131"/>
                <a:gd name="T13" fmla="*/ 71 h 98"/>
                <a:gd name="T14" fmla="*/ 64 w 131"/>
                <a:gd name="T15" fmla="*/ 69 h 98"/>
                <a:gd name="T16" fmla="*/ 67 w 131"/>
                <a:gd name="T17" fmla="*/ 65 h 98"/>
                <a:gd name="T18" fmla="*/ 73 w 131"/>
                <a:gd name="T19" fmla="*/ 74 h 98"/>
                <a:gd name="T20" fmla="*/ 92 w 131"/>
                <a:gd name="T21" fmla="*/ 65 h 98"/>
                <a:gd name="T22" fmla="*/ 97 w 131"/>
                <a:gd name="T23" fmla="*/ 56 h 98"/>
                <a:gd name="T24" fmla="*/ 76 w 131"/>
                <a:gd name="T25" fmla="*/ 30 h 98"/>
                <a:gd name="T26" fmla="*/ 86 w 131"/>
                <a:gd name="T27" fmla="*/ 18 h 98"/>
                <a:gd name="T28" fmla="*/ 83 w 131"/>
                <a:gd name="T29" fmla="*/ 3 h 98"/>
                <a:gd name="T30" fmla="*/ 73 w 131"/>
                <a:gd name="T31" fmla="*/ 0 h 98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131" h="98">
                  <a:moveTo>
                    <a:pt x="97" y="0"/>
                  </a:moveTo>
                  <a:cubicBezTo>
                    <a:pt x="83" y="5"/>
                    <a:pt x="89" y="2"/>
                    <a:pt x="79" y="8"/>
                  </a:cubicBezTo>
                  <a:cubicBezTo>
                    <a:pt x="76" y="18"/>
                    <a:pt x="62" y="18"/>
                    <a:pt x="53" y="24"/>
                  </a:cubicBezTo>
                  <a:cubicBezTo>
                    <a:pt x="49" y="29"/>
                    <a:pt x="44" y="36"/>
                    <a:pt x="39" y="40"/>
                  </a:cubicBezTo>
                  <a:cubicBezTo>
                    <a:pt x="34" y="45"/>
                    <a:pt x="21" y="52"/>
                    <a:pt x="21" y="52"/>
                  </a:cubicBezTo>
                  <a:cubicBezTo>
                    <a:pt x="0" y="84"/>
                    <a:pt x="41" y="75"/>
                    <a:pt x="63" y="82"/>
                  </a:cubicBezTo>
                  <a:cubicBezTo>
                    <a:pt x="68" y="89"/>
                    <a:pt x="71" y="91"/>
                    <a:pt x="79" y="94"/>
                  </a:cubicBezTo>
                  <a:cubicBezTo>
                    <a:pt x="81" y="93"/>
                    <a:pt x="83" y="93"/>
                    <a:pt x="85" y="92"/>
                  </a:cubicBezTo>
                  <a:cubicBezTo>
                    <a:pt x="87" y="90"/>
                    <a:pt x="87" y="85"/>
                    <a:pt x="89" y="86"/>
                  </a:cubicBezTo>
                  <a:cubicBezTo>
                    <a:pt x="93" y="88"/>
                    <a:pt x="97" y="98"/>
                    <a:pt x="97" y="98"/>
                  </a:cubicBezTo>
                  <a:cubicBezTo>
                    <a:pt x="112" y="95"/>
                    <a:pt x="111" y="90"/>
                    <a:pt x="123" y="86"/>
                  </a:cubicBezTo>
                  <a:cubicBezTo>
                    <a:pt x="124" y="82"/>
                    <a:pt x="128" y="78"/>
                    <a:pt x="129" y="74"/>
                  </a:cubicBezTo>
                  <a:cubicBezTo>
                    <a:pt x="131" y="61"/>
                    <a:pt x="108" y="47"/>
                    <a:pt x="101" y="40"/>
                  </a:cubicBezTo>
                  <a:cubicBezTo>
                    <a:pt x="103" y="33"/>
                    <a:pt x="115" y="24"/>
                    <a:pt x="115" y="24"/>
                  </a:cubicBezTo>
                  <a:cubicBezTo>
                    <a:pt x="121" y="15"/>
                    <a:pt x="124" y="8"/>
                    <a:pt x="111" y="4"/>
                  </a:cubicBezTo>
                  <a:cubicBezTo>
                    <a:pt x="101" y="7"/>
                    <a:pt x="97" y="13"/>
                    <a:pt x="97" y="0"/>
                  </a:cubicBezTo>
                  <a:close/>
                </a:path>
              </a:pathLst>
            </a:custGeom>
            <a:solidFill>
              <a:srgbClr val="FEFEFE">
                <a:alpha val="29803"/>
              </a:srgb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800">
                <a:solidFill>
                  <a:srgbClr val="080808"/>
                </a:solidFill>
                <a:ea typeface="宋体" pitchFamily="2" charset="-122"/>
              </a:endParaRPr>
            </a:p>
          </p:txBody>
        </p:sp>
        <p:sp>
          <p:nvSpPr>
            <p:cNvPr id="10" name="Freeform 8"/>
            <p:cNvSpPr>
              <a:spLocks/>
            </p:cNvSpPr>
            <p:nvPr/>
          </p:nvSpPr>
          <p:spPr bwMode="auto">
            <a:xfrm>
              <a:off x="654" y="842"/>
              <a:ext cx="158" cy="84"/>
            </a:xfrm>
            <a:custGeom>
              <a:avLst/>
              <a:gdLst>
                <a:gd name="T0" fmla="*/ 35 w 212"/>
                <a:gd name="T1" fmla="*/ 9 h 112"/>
                <a:gd name="T2" fmla="*/ 13 w 212"/>
                <a:gd name="T3" fmla="*/ 9 h 112"/>
                <a:gd name="T4" fmla="*/ 4 w 212"/>
                <a:gd name="T5" fmla="*/ 12 h 112"/>
                <a:gd name="T6" fmla="*/ 19 w 212"/>
                <a:gd name="T7" fmla="*/ 39 h 112"/>
                <a:gd name="T8" fmla="*/ 38 w 212"/>
                <a:gd name="T9" fmla="*/ 33 h 112"/>
                <a:gd name="T10" fmla="*/ 69 w 212"/>
                <a:gd name="T11" fmla="*/ 41 h 112"/>
                <a:gd name="T12" fmla="*/ 83 w 212"/>
                <a:gd name="T13" fmla="*/ 45 h 112"/>
                <a:gd name="T14" fmla="*/ 99 w 212"/>
                <a:gd name="T15" fmla="*/ 66 h 112"/>
                <a:gd name="T16" fmla="*/ 105 w 212"/>
                <a:gd name="T17" fmla="*/ 84 h 112"/>
                <a:gd name="T18" fmla="*/ 117 w 212"/>
                <a:gd name="T19" fmla="*/ 75 h 112"/>
                <a:gd name="T20" fmla="*/ 126 w 212"/>
                <a:gd name="T21" fmla="*/ 72 h 112"/>
                <a:gd name="T22" fmla="*/ 139 w 212"/>
                <a:gd name="T23" fmla="*/ 77 h 112"/>
                <a:gd name="T24" fmla="*/ 145 w 212"/>
                <a:gd name="T25" fmla="*/ 60 h 112"/>
                <a:gd name="T26" fmla="*/ 114 w 212"/>
                <a:gd name="T27" fmla="*/ 41 h 112"/>
                <a:gd name="T28" fmla="*/ 78 w 212"/>
                <a:gd name="T29" fmla="*/ 15 h 112"/>
                <a:gd name="T30" fmla="*/ 40 w 212"/>
                <a:gd name="T31" fmla="*/ 20 h 112"/>
                <a:gd name="T32" fmla="*/ 35 w 212"/>
                <a:gd name="T33" fmla="*/ 9 h 11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212" h="112">
                  <a:moveTo>
                    <a:pt x="47" y="12"/>
                  </a:moveTo>
                  <a:cubicBezTo>
                    <a:pt x="39" y="0"/>
                    <a:pt x="28" y="7"/>
                    <a:pt x="17" y="12"/>
                  </a:cubicBezTo>
                  <a:cubicBezTo>
                    <a:pt x="13" y="14"/>
                    <a:pt x="5" y="16"/>
                    <a:pt x="5" y="16"/>
                  </a:cubicBezTo>
                  <a:cubicBezTo>
                    <a:pt x="0" y="31"/>
                    <a:pt x="10" y="48"/>
                    <a:pt x="25" y="52"/>
                  </a:cubicBezTo>
                  <a:cubicBezTo>
                    <a:pt x="37" y="50"/>
                    <a:pt x="41" y="47"/>
                    <a:pt x="51" y="44"/>
                  </a:cubicBezTo>
                  <a:cubicBezTo>
                    <a:pt x="65" y="53"/>
                    <a:pt x="76" y="53"/>
                    <a:pt x="93" y="54"/>
                  </a:cubicBezTo>
                  <a:cubicBezTo>
                    <a:pt x="99" y="56"/>
                    <a:pt x="111" y="60"/>
                    <a:pt x="111" y="60"/>
                  </a:cubicBezTo>
                  <a:cubicBezTo>
                    <a:pt x="120" y="69"/>
                    <a:pt x="129" y="75"/>
                    <a:pt x="133" y="88"/>
                  </a:cubicBezTo>
                  <a:cubicBezTo>
                    <a:pt x="125" y="100"/>
                    <a:pt x="126" y="107"/>
                    <a:pt x="141" y="112"/>
                  </a:cubicBezTo>
                  <a:cubicBezTo>
                    <a:pt x="145" y="106"/>
                    <a:pt x="150" y="103"/>
                    <a:pt x="157" y="100"/>
                  </a:cubicBezTo>
                  <a:cubicBezTo>
                    <a:pt x="161" y="98"/>
                    <a:pt x="169" y="96"/>
                    <a:pt x="169" y="96"/>
                  </a:cubicBezTo>
                  <a:cubicBezTo>
                    <a:pt x="175" y="98"/>
                    <a:pt x="187" y="102"/>
                    <a:pt x="187" y="102"/>
                  </a:cubicBezTo>
                  <a:cubicBezTo>
                    <a:pt x="203" y="100"/>
                    <a:pt x="212" y="94"/>
                    <a:pt x="195" y="80"/>
                  </a:cubicBezTo>
                  <a:cubicBezTo>
                    <a:pt x="183" y="70"/>
                    <a:pt x="165" y="66"/>
                    <a:pt x="153" y="54"/>
                  </a:cubicBezTo>
                  <a:cubicBezTo>
                    <a:pt x="141" y="42"/>
                    <a:pt x="122" y="26"/>
                    <a:pt x="105" y="20"/>
                  </a:cubicBezTo>
                  <a:cubicBezTo>
                    <a:pt x="85" y="21"/>
                    <a:pt x="71" y="20"/>
                    <a:pt x="53" y="26"/>
                  </a:cubicBezTo>
                  <a:cubicBezTo>
                    <a:pt x="47" y="24"/>
                    <a:pt x="33" y="12"/>
                    <a:pt x="47" y="12"/>
                  </a:cubicBezTo>
                  <a:close/>
                </a:path>
              </a:pathLst>
            </a:custGeom>
            <a:solidFill>
              <a:srgbClr val="FEFEFE">
                <a:alpha val="29803"/>
              </a:srgb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800">
                <a:solidFill>
                  <a:srgbClr val="080808"/>
                </a:solidFill>
                <a:ea typeface="宋体" pitchFamily="2" charset="-122"/>
              </a:endParaRPr>
            </a:p>
          </p:txBody>
        </p:sp>
        <p:sp>
          <p:nvSpPr>
            <p:cNvPr id="11" name="Freeform 9"/>
            <p:cNvSpPr>
              <a:spLocks/>
            </p:cNvSpPr>
            <p:nvPr/>
          </p:nvSpPr>
          <p:spPr bwMode="auto">
            <a:xfrm>
              <a:off x="784" y="906"/>
              <a:ext cx="99" cy="41"/>
            </a:xfrm>
            <a:custGeom>
              <a:avLst/>
              <a:gdLst>
                <a:gd name="T0" fmla="*/ 42 w 133"/>
                <a:gd name="T1" fmla="*/ 0 h 54"/>
                <a:gd name="T2" fmla="*/ 32 w 133"/>
                <a:gd name="T3" fmla="*/ 5 h 54"/>
                <a:gd name="T4" fmla="*/ 23 w 133"/>
                <a:gd name="T5" fmla="*/ 23 h 54"/>
                <a:gd name="T6" fmla="*/ 11 w 133"/>
                <a:gd name="T7" fmla="*/ 26 h 54"/>
                <a:gd name="T8" fmla="*/ 2 w 133"/>
                <a:gd name="T9" fmla="*/ 32 h 54"/>
                <a:gd name="T10" fmla="*/ 10 w 133"/>
                <a:gd name="T11" fmla="*/ 41 h 54"/>
                <a:gd name="T12" fmla="*/ 99 w 133"/>
                <a:gd name="T13" fmla="*/ 26 h 54"/>
                <a:gd name="T14" fmla="*/ 92 w 133"/>
                <a:gd name="T15" fmla="*/ 12 h 54"/>
                <a:gd name="T16" fmla="*/ 78 w 133"/>
                <a:gd name="T17" fmla="*/ 6 h 54"/>
                <a:gd name="T18" fmla="*/ 75 w 133"/>
                <a:gd name="T19" fmla="*/ 18 h 54"/>
                <a:gd name="T20" fmla="*/ 66 w 133"/>
                <a:gd name="T21" fmla="*/ 14 h 54"/>
                <a:gd name="T22" fmla="*/ 50 w 133"/>
                <a:gd name="T23" fmla="*/ 11 h 54"/>
                <a:gd name="T24" fmla="*/ 42 w 133"/>
                <a:gd name="T25" fmla="*/ 0 h 5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33" h="54">
                  <a:moveTo>
                    <a:pt x="57" y="0"/>
                  </a:moveTo>
                  <a:cubicBezTo>
                    <a:pt x="53" y="3"/>
                    <a:pt x="46" y="2"/>
                    <a:pt x="43" y="6"/>
                  </a:cubicBezTo>
                  <a:cubicBezTo>
                    <a:pt x="36" y="14"/>
                    <a:pt x="43" y="26"/>
                    <a:pt x="31" y="30"/>
                  </a:cubicBezTo>
                  <a:cubicBezTo>
                    <a:pt x="26" y="32"/>
                    <a:pt x="20" y="31"/>
                    <a:pt x="15" y="34"/>
                  </a:cubicBezTo>
                  <a:cubicBezTo>
                    <a:pt x="11" y="36"/>
                    <a:pt x="3" y="42"/>
                    <a:pt x="3" y="42"/>
                  </a:cubicBezTo>
                  <a:cubicBezTo>
                    <a:pt x="0" y="51"/>
                    <a:pt x="5" y="51"/>
                    <a:pt x="13" y="54"/>
                  </a:cubicBezTo>
                  <a:cubicBezTo>
                    <a:pt x="51" y="51"/>
                    <a:pt x="97" y="46"/>
                    <a:pt x="133" y="34"/>
                  </a:cubicBezTo>
                  <a:cubicBezTo>
                    <a:pt x="129" y="28"/>
                    <a:pt x="128" y="21"/>
                    <a:pt x="123" y="16"/>
                  </a:cubicBezTo>
                  <a:cubicBezTo>
                    <a:pt x="118" y="11"/>
                    <a:pt x="105" y="8"/>
                    <a:pt x="105" y="8"/>
                  </a:cubicBezTo>
                  <a:cubicBezTo>
                    <a:pt x="84" y="13"/>
                    <a:pt x="106" y="19"/>
                    <a:pt x="101" y="24"/>
                  </a:cubicBezTo>
                  <a:cubicBezTo>
                    <a:pt x="99" y="26"/>
                    <a:pt x="89" y="18"/>
                    <a:pt x="89" y="18"/>
                  </a:cubicBezTo>
                  <a:cubicBezTo>
                    <a:pt x="83" y="15"/>
                    <a:pt x="73" y="15"/>
                    <a:pt x="67" y="14"/>
                  </a:cubicBezTo>
                  <a:cubicBezTo>
                    <a:pt x="58" y="8"/>
                    <a:pt x="62" y="12"/>
                    <a:pt x="57" y="0"/>
                  </a:cubicBezTo>
                  <a:close/>
                </a:path>
              </a:pathLst>
            </a:custGeom>
            <a:solidFill>
              <a:srgbClr val="FEFEFE">
                <a:alpha val="29803"/>
              </a:srgb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800">
                <a:solidFill>
                  <a:srgbClr val="080808"/>
                </a:solidFill>
                <a:ea typeface="宋体" pitchFamily="2" charset="-122"/>
              </a:endParaRPr>
            </a:p>
          </p:txBody>
        </p:sp>
        <p:sp>
          <p:nvSpPr>
            <p:cNvPr id="12" name="Freeform 10"/>
            <p:cNvSpPr>
              <a:spLocks/>
            </p:cNvSpPr>
            <p:nvPr/>
          </p:nvSpPr>
          <p:spPr bwMode="auto">
            <a:xfrm>
              <a:off x="889" y="932"/>
              <a:ext cx="38" cy="18"/>
            </a:xfrm>
            <a:custGeom>
              <a:avLst/>
              <a:gdLst>
                <a:gd name="T0" fmla="*/ 10 w 51"/>
                <a:gd name="T1" fmla="*/ 0 h 24"/>
                <a:gd name="T2" fmla="*/ 5 w 51"/>
                <a:gd name="T3" fmla="*/ 14 h 24"/>
                <a:gd name="T4" fmla="*/ 20 w 51"/>
                <a:gd name="T5" fmla="*/ 18 h 24"/>
                <a:gd name="T6" fmla="*/ 25 w 51"/>
                <a:gd name="T7" fmla="*/ 3 h 24"/>
                <a:gd name="T8" fmla="*/ 10 w 51"/>
                <a:gd name="T9" fmla="*/ 0 h 2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1" h="24">
                  <a:moveTo>
                    <a:pt x="13" y="0"/>
                  </a:moveTo>
                  <a:cubicBezTo>
                    <a:pt x="12" y="2"/>
                    <a:pt x="0" y="12"/>
                    <a:pt x="7" y="18"/>
                  </a:cubicBezTo>
                  <a:cubicBezTo>
                    <a:pt x="12" y="22"/>
                    <a:pt x="27" y="24"/>
                    <a:pt x="27" y="24"/>
                  </a:cubicBezTo>
                  <a:cubicBezTo>
                    <a:pt x="44" y="22"/>
                    <a:pt x="51" y="16"/>
                    <a:pt x="33" y="4"/>
                  </a:cubicBezTo>
                  <a:cubicBezTo>
                    <a:pt x="29" y="1"/>
                    <a:pt x="14" y="0"/>
                    <a:pt x="13" y="0"/>
                  </a:cubicBezTo>
                  <a:close/>
                </a:path>
              </a:pathLst>
            </a:custGeom>
            <a:solidFill>
              <a:srgbClr val="FEFEFE">
                <a:alpha val="29803"/>
              </a:srgb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800">
                <a:solidFill>
                  <a:srgbClr val="080808"/>
                </a:solidFill>
                <a:ea typeface="宋体" pitchFamily="2" charset="-122"/>
              </a:endParaRPr>
            </a:p>
          </p:txBody>
        </p:sp>
        <p:sp>
          <p:nvSpPr>
            <p:cNvPr id="13" name="Freeform 11"/>
            <p:cNvSpPr>
              <a:spLocks/>
            </p:cNvSpPr>
            <p:nvPr/>
          </p:nvSpPr>
          <p:spPr bwMode="auto">
            <a:xfrm>
              <a:off x="945" y="935"/>
              <a:ext cx="12" cy="25"/>
            </a:xfrm>
            <a:custGeom>
              <a:avLst/>
              <a:gdLst>
                <a:gd name="T0" fmla="*/ 11 w 16"/>
                <a:gd name="T1" fmla="*/ 0 h 34"/>
                <a:gd name="T2" fmla="*/ 0 w 16"/>
                <a:gd name="T3" fmla="*/ 10 h 34"/>
                <a:gd name="T4" fmla="*/ 12 w 16"/>
                <a:gd name="T5" fmla="*/ 25 h 34"/>
                <a:gd name="T6" fmla="*/ 9 w 16"/>
                <a:gd name="T7" fmla="*/ 13 h 34"/>
                <a:gd name="T8" fmla="*/ 12 w 16"/>
                <a:gd name="T9" fmla="*/ 4 h 34"/>
                <a:gd name="T10" fmla="*/ 11 w 16"/>
                <a:gd name="T11" fmla="*/ 0 h 3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6" h="34">
                  <a:moveTo>
                    <a:pt x="14" y="0"/>
                  </a:moveTo>
                  <a:cubicBezTo>
                    <a:pt x="5" y="3"/>
                    <a:pt x="2" y="4"/>
                    <a:pt x="0" y="14"/>
                  </a:cubicBezTo>
                  <a:cubicBezTo>
                    <a:pt x="3" y="26"/>
                    <a:pt x="4" y="30"/>
                    <a:pt x="16" y="34"/>
                  </a:cubicBezTo>
                  <a:cubicBezTo>
                    <a:pt x="15" y="29"/>
                    <a:pt x="11" y="23"/>
                    <a:pt x="12" y="18"/>
                  </a:cubicBezTo>
                  <a:cubicBezTo>
                    <a:pt x="12" y="14"/>
                    <a:pt x="16" y="6"/>
                    <a:pt x="16" y="6"/>
                  </a:cubicBezTo>
                  <a:cubicBezTo>
                    <a:pt x="9" y="1"/>
                    <a:pt x="8" y="3"/>
                    <a:pt x="14" y="0"/>
                  </a:cubicBezTo>
                  <a:close/>
                </a:path>
              </a:pathLst>
            </a:custGeom>
            <a:solidFill>
              <a:srgbClr val="FEFEFE">
                <a:alpha val="29803"/>
              </a:srgb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800">
                <a:solidFill>
                  <a:srgbClr val="080808"/>
                </a:solidFill>
                <a:ea typeface="宋体" pitchFamily="2" charset="-122"/>
              </a:endParaRPr>
            </a:p>
          </p:txBody>
        </p:sp>
        <p:sp>
          <p:nvSpPr>
            <p:cNvPr id="14" name="Freeform 12"/>
            <p:cNvSpPr>
              <a:spLocks/>
            </p:cNvSpPr>
            <p:nvPr/>
          </p:nvSpPr>
          <p:spPr bwMode="auto">
            <a:xfrm>
              <a:off x="762" y="89"/>
              <a:ext cx="180" cy="88"/>
            </a:xfrm>
            <a:custGeom>
              <a:avLst/>
              <a:gdLst>
                <a:gd name="T0" fmla="*/ 48 w 240"/>
                <a:gd name="T1" fmla="*/ 1 h 117"/>
                <a:gd name="T2" fmla="*/ 18 w 240"/>
                <a:gd name="T3" fmla="*/ 23 h 117"/>
                <a:gd name="T4" fmla="*/ 5 w 240"/>
                <a:gd name="T5" fmla="*/ 28 h 117"/>
                <a:gd name="T6" fmla="*/ 0 w 240"/>
                <a:gd name="T7" fmla="*/ 29 h 117"/>
                <a:gd name="T8" fmla="*/ 20 w 240"/>
                <a:gd name="T9" fmla="*/ 44 h 117"/>
                <a:gd name="T10" fmla="*/ 29 w 240"/>
                <a:gd name="T11" fmla="*/ 47 h 117"/>
                <a:gd name="T12" fmla="*/ 51 w 240"/>
                <a:gd name="T13" fmla="*/ 35 h 117"/>
                <a:gd name="T14" fmla="*/ 60 w 240"/>
                <a:gd name="T15" fmla="*/ 32 h 117"/>
                <a:gd name="T16" fmla="*/ 62 w 240"/>
                <a:gd name="T17" fmla="*/ 41 h 117"/>
                <a:gd name="T18" fmla="*/ 48 w 240"/>
                <a:gd name="T19" fmla="*/ 46 h 117"/>
                <a:gd name="T20" fmla="*/ 54 w 240"/>
                <a:gd name="T21" fmla="*/ 55 h 117"/>
                <a:gd name="T22" fmla="*/ 30 w 240"/>
                <a:gd name="T23" fmla="*/ 65 h 117"/>
                <a:gd name="T24" fmla="*/ 53 w 240"/>
                <a:gd name="T25" fmla="*/ 82 h 117"/>
                <a:gd name="T26" fmla="*/ 62 w 240"/>
                <a:gd name="T27" fmla="*/ 85 h 117"/>
                <a:gd name="T28" fmla="*/ 89 w 240"/>
                <a:gd name="T29" fmla="*/ 77 h 117"/>
                <a:gd name="T30" fmla="*/ 113 w 240"/>
                <a:gd name="T31" fmla="*/ 79 h 117"/>
                <a:gd name="T32" fmla="*/ 126 w 240"/>
                <a:gd name="T33" fmla="*/ 88 h 117"/>
                <a:gd name="T34" fmla="*/ 153 w 240"/>
                <a:gd name="T35" fmla="*/ 82 h 117"/>
                <a:gd name="T36" fmla="*/ 168 w 240"/>
                <a:gd name="T37" fmla="*/ 77 h 117"/>
                <a:gd name="T38" fmla="*/ 167 w 240"/>
                <a:gd name="T39" fmla="*/ 58 h 117"/>
                <a:gd name="T40" fmla="*/ 176 w 240"/>
                <a:gd name="T41" fmla="*/ 52 h 117"/>
                <a:gd name="T42" fmla="*/ 179 w 240"/>
                <a:gd name="T43" fmla="*/ 35 h 117"/>
                <a:gd name="T44" fmla="*/ 158 w 240"/>
                <a:gd name="T45" fmla="*/ 43 h 117"/>
                <a:gd name="T46" fmla="*/ 150 w 240"/>
                <a:gd name="T47" fmla="*/ 32 h 117"/>
                <a:gd name="T48" fmla="*/ 129 w 240"/>
                <a:gd name="T49" fmla="*/ 34 h 117"/>
                <a:gd name="T50" fmla="*/ 101 w 240"/>
                <a:gd name="T51" fmla="*/ 7 h 117"/>
                <a:gd name="T52" fmla="*/ 71 w 240"/>
                <a:gd name="T53" fmla="*/ 8 h 117"/>
                <a:gd name="T54" fmla="*/ 62 w 240"/>
                <a:gd name="T55" fmla="*/ 1 h 117"/>
                <a:gd name="T56" fmla="*/ 48 w 240"/>
                <a:gd name="T57" fmla="*/ 1 h 117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240" h="117">
                  <a:moveTo>
                    <a:pt x="64" y="1"/>
                  </a:moveTo>
                  <a:cubicBezTo>
                    <a:pt x="57" y="21"/>
                    <a:pt x="44" y="24"/>
                    <a:pt x="24" y="31"/>
                  </a:cubicBezTo>
                  <a:cubicBezTo>
                    <a:pt x="18" y="33"/>
                    <a:pt x="12" y="35"/>
                    <a:pt x="6" y="37"/>
                  </a:cubicBezTo>
                  <a:cubicBezTo>
                    <a:pt x="4" y="38"/>
                    <a:pt x="0" y="39"/>
                    <a:pt x="0" y="39"/>
                  </a:cubicBezTo>
                  <a:cubicBezTo>
                    <a:pt x="3" y="55"/>
                    <a:pt x="12" y="54"/>
                    <a:pt x="26" y="59"/>
                  </a:cubicBezTo>
                  <a:cubicBezTo>
                    <a:pt x="30" y="60"/>
                    <a:pt x="38" y="63"/>
                    <a:pt x="38" y="63"/>
                  </a:cubicBezTo>
                  <a:cubicBezTo>
                    <a:pt x="50" y="59"/>
                    <a:pt x="57" y="54"/>
                    <a:pt x="68" y="47"/>
                  </a:cubicBezTo>
                  <a:cubicBezTo>
                    <a:pt x="72" y="45"/>
                    <a:pt x="80" y="43"/>
                    <a:pt x="80" y="43"/>
                  </a:cubicBezTo>
                  <a:cubicBezTo>
                    <a:pt x="82" y="46"/>
                    <a:pt x="88" y="51"/>
                    <a:pt x="82" y="55"/>
                  </a:cubicBezTo>
                  <a:cubicBezTo>
                    <a:pt x="77" y="59"/>
                    <a:pt x="64" y="61"/>
                    <a:pt x="64" y="61"/>
                  </a:cubicBezTo>
                  <a:cubicBezTo>
                    <a:pt x="58" y="70"/>
                    <a:pt x="63" y="70"/>
                    <a:pt x="72" y="73"/>
                  </a:cubicBezTo>
                  <a:cubicBezTo>
                    <a:pt x="77" y="88"/>
                    <a:pt x="50" y="86"/>
                    <a:pt x="40" y="87"/>
                  </a:cubicBezTo>
                  <a:cubicBezTo>
                    <a:pt x="47" y="94"/>
                    <a:pt x="60" y="106"/>
                    <a:pt x="70" y="109"/>
                  </a:cubicBezTo>
                  <a:cubicBezTo>
                    <a:pt x="74" y="110"/>
                    <a:pt x="82" y="113"/>
                    <a:pt x="82" y="113"/>
                  </a:cubicBezTo>
                  <a:cubicBezTo>
                    <a:pt x="99" y="111"/>
                    <a:pt x="104" y="108"/>
                    <a:pt x="118" y="103"/>
                  </a:cubicBezTo>
                  <a:cubicBezTo>
                    <a:pt x="129" y="104"/>
                    <a:pt x="140" y="103"/>
                    <a:pt x="150" y="105"/>
                  </a:cubicBezTo>
                  <a:cubicBezTo>
                    <a:pt x="157" y="107"/>
                    <a:pt x="168" y="117"/>
                    <a:pt x="168" y="117"/>
                  </a:cubicBezTo>
                  <a:cubicBezTo>
                    <a:pt x="193" y="115"/>
                    <a:pt x="188" y="116"/>
                    <a:pt x="204" y="109"/>
                  </a:cubicBezTo>
                  <a:cubicBezTo>
                    <a:pt x="210" y="106"/>
                    <a:pt x="224" y="103"/>
                    <a:pt x="224" y="103"/>
                  </a:cubicBezTo>
                  <a:cubicBezTo>
                    <a:pt x="223" y="98"/>
                    <a:pt x="217" y="82"/>
                    <a:pt x="222" y="77"/>
                  </a:cubicBezTo>
                  <a:cubicBezTo>
                    <a:pt x="225" y="73"/>
                    <a:pt x="234" y="69"/>
                    <a:pt x="234" y="69"/>
                  </a:cubicBezTo>
                  <a:cubicBezTo>
                    <a:pt x="237" y="59"/>
                    <a:pt x="240" y="59"/>
                    <a:pt x="238" y="47"/>
                  </a:cubicBezTo>
                  <a:cubicBezTo>
                    <a:pt x="228" y="49"/>
                    <a:pt x="219" y="51"/>
                    <a:pt x="210" y="57"/>
                  </a:cubicBezTo>
                  <a:cubicBezTo>
                    <a:pt x="201" y="71"/>
                    <a:pt x="201" y="50"/>
                    <a:pt x="200" y="43"/>
                  </a:cubicBezTo>
                  <a:cubicBezTo>
                    <a:pt x="189" y="45"/>
                    <a:pt x="182" y="48"/>
                    <a:pt x="172" y="45"/>
                  </a:cubicBezTo>
                  <a:cubicBezTo>
                    <a:pt x="161" y="34"/>
                    <a:pt x="148" y="14"/>
                    <a:pt x="134" y="9"/>
                  </a:cubicBezTo>
                  <a:cubicBezTo>
                    <a:pt x="119" y="11"/>
                    <a:pt x="108" y="13"/>
                    <a:pt x="94" y="11"/>
                  </a:cubicBezTo>
                  <a:cubicBezTo>
                    <a:pt x="92" y="9"/>
                    <a:pt x="85" y="2"/>
                    <a:pt x="82" y="1"/>
                  </a:cubicBezTo>
                  <a:cubicBezTo>
                    <a:pt x="74" y="0"/>
                    <a:pt x="72" y="9"/>
                    <a:pt x="64" y="1"/>
                  </a:cubicBezTo>
                  <a:close/>
                </a:path>
              </a:pathLst>
            </a:custGeom>
            <a:solidFill>
              <a:srgbClr val="FEFEFE">
                <a:alpha val="29803"/>
              </a:srgb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800">
                <a:solidFill>
                  <a:srgbClr val="080808"/>
                </a:solidFill>
                <a:ea typeface="宋体" pitchFamily="2" charset="-122"/>
              </a:endParaRPr>
            </a:p>
          </p:txBody>
        </p:sp>
        <p:sp>
          <p:nvSpPr>
            <p:cNvPr id="15" name="Freeform 13"/>
            <p:cNvSpPr>
              <a:spLocks/>
            </p:cNvSpPr>
            <p:nvPr/>
          </p:nvSpPr>
          <p:spPr bwMode="auto">
            <a:xfrm>
              <a:off x="842" y="48"/>
              <a:ext cx="146" cy="60"/>
            </a:xfrm>
            <a:custGeom>
              <a:avLst/>
              <a:gdLst>
                <a:gd name="T0" fmla="*/ 73 w 194"/>
                <a:gd name="T1" fmla="*/ 8 h 80"/>
                <a:gd name="T2" fmla="*/ 10 w 194"/>
                <a:gd name="T3" fmla="*/ 18 h 80"/>
                <a:gd name="T4" fmla="*/ 7 w 194"/>
                <a:gd name="T5" fmla="*/ 26 h 80"/>
                <a:gd name="T6" fmla="*/ 43 w 194"/>
                <a:gd name="T7" fmla="*/ 39 h 80"/>
                <a:gd name="T8" fmla="*/ 102 w 194"/>
                <a:gd name="T9" fmla="*/ 56 h 80"/>
                <a:gd name="T10" fmla="*/ 132 w 194"/>
                <a:gd name="T11" fmla="*/ 51 h 80"/>
                <a:gd name="T12" fmla="*/ 141 w 194"/>
                <a:gd name="T13" fmla="*/ 48 h 80"/>
                <a:gd name="T14" fmla="*/ 132 w 194"/>
                <a:gd name="T15" fmla="*/ 33 h 80"/>
                <a:gd name="T16" fmla="*/ 123 w 194"/>
                <a:gd name="T17" fmla="*/ 27 h 80"/>
                <a:gd name="T18" fmla="*/ 97 w 194"/>
                <a:gd name="T19" fmla="*/ 20 h 80"/>
                <a:gd name="T20" fmla="*/ 73 w 194"/>
                <a:gd name="T21" fmla="*/ 8 h 8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94" h="80">
                  <a:moveTo>
                    <a:pt x="97" y="10"/>
                  </a:moveTo>
                  <a:cubicBezTo>
                    <a:pt x="70" y="19"/>
                    <a:pt x="42" y="22"/>
                    <a:pt x="13" y="24"/>
                  </a:cubicBezTo>
                  <a:cubicBezTo>
                    <a:pt x="9" y="25"/>
                    <a:pt x="0" y="26"/>
                    <a:pt x="9" y="34"/>
                  </a:cubicBezTo>
                  <a:cubicBezTo>
                    <a:pt x="21" y="44"/>
                    <a:pt x="43" y="43"/>
                    <a:pt x="57" y="52"/>
                  </a:cubicBezTo>
                  <a:cubicBezTo>
                    <a:pt x="75" y="80"/>
                    <a:pt x="104" y="73"/>
                    <a:pt x="135" y="74"/>
                  </a:cubicBezTo>
                  <a:cubicBezTo>
                    <a:pt x="153" y="73"/>
                    <a:pt x="159" y="73"/>
                    <a:pt x="175" y="68"/>
                  </a:cubicBezTo>
                  <a:cubicBezTo>
                    <a:pt x="179" y="67"/>
                    <a:pt x="187" y="64"/>
                    <a:pt x="187" y="64"/>
                  </a:cubicBezTo>
                  <a:cubicBezTo>
                    <a:pt x="194" y="53"/>
                    <a:pt x="184" y="49"/>
                    <a:pt x="175" y="44"/>
                  </a:cubicBezTo>
                  <a:cubicBezTo>
                    <a:pt x="171" y="42"/>
                    <a:pt x="163" y="36"/>
                    <a:pt x="163" y="36"/>
                  </a:cubicBezTo>
                  <a:cubicBezTo>
                    <a:pt x="140" y="41"/>
                    <a:pt x="147" y="38"/>
                    <a:pt x="129" y="26"/>
                  </a:cubicBezTo>
                  <a:cubicBezTo>
                    <a:pt x="123" y="17"/>
                    <a:pt x="107" y="0"/>
                    <a:pt x="97" y="10"/>
                  </a:cubicBezTo>
                  <a:close/>
                </a:path>
              </a:pathLst>
            </a:custGeom>
            <a:solidFill>
              <a:srgbClr val="FEFEFE">
                <a:alpha val="29803"/>
              </a:srgb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800">
                <a:solidFill>
                  <a:srgbClr val="080808"/>
                </a:solidFill>
                <a:ea typeface="宋体" pitchFamily="2" charset="-122"/>
              </a:endParaRPr>
            </a:p>
          </p:txBody>
        </p:sp>
        <p:sp>
          <p:nvSpPr>
            <p:cNvPr id="16" name="Freeform 14"/>
            <p:cNvSpPr>
              <a:spLocks/>
            </p:cNvSpPr>
            <p:nvPr/>
          </p:nvSpPr>
          <p:spPr bwMode="auto">
            <a:xfrm>
              <a:off x="1047" y="118"/>
              <a:ext cx="233" cy="190"/>
            </a:xfrm>
            <a:custGeom>
              <a:avLst/>
              <a:gdLst>
                <a:gd name="T0" fmla="*/ 50 w 310"/>
                <a:gd name="T1" fmla="*/ 7 h 254"/>
                <a:gd name="T2" fmla="*/ 38 w 310"/>
                <a:gd name="T3" fmla="*/ 17 h 254"/>
                <a:gd name="T4" fmla="*/ 16 w 310"/>
                <a:gd name="T5" fmla="*/ 29 h 254"/>
                <a:gd name="T6" fmla="*/ 40 w 310"/>
                <a:gd name="T7" fmla="*/ 58 h 254"/>
                <a:gd name="T8" fmla="*/ 59 w 310"/>
                <a:gd name="T9" fmla="*/ 64 h 254"/>
                <a:gd name="T10" fmla="*/ 77 w 310"/>
                <a:gd name="T11" fmla="*/ 74 h 254"/>
                <a:gd name="T12" fmla="*/ 95 w 310"/>
                <a:gd name="T13" fmla="*/ 64 h 254"/>
                <a:gd name="T14" fmla="*/ 107 w 310"/>
                <a:gd name="T15" fmla="*/ 76 h 254"/>
                <a:gd name="T16" fmla="*/ 112 w 310"/>
                <a:gd name="T17" fmla="*/ 95 h 254"/>
                <a:gd name="T18" fmla="*/ 86 w 310"/>
                <a:gd name="T19" fmla="*/ 113 h 254"/>
                <a:gd name="T20" fmla="*/ 67 w 310"/>
                <a:gd name="T21" fmla="*/ 129 h 254"/>
                <a:gd name="T22" fmla="*/ 52 w 310"/>
                <a:gd name="T23" fmla="*/ 126 h 254"/>
                <a:gd name="T24" fmla="*/ 43 w 310"/>
                <a:gd name="T25" fmla="*/ 123 h 254"/>
                <a:gd name="T26" fmla="*/ 32 w 310"/>
                <a:gd name="T27" fmla="*/ 140 h 254"/>
                <a:gd name="T28" fmla="*/ 29 w 310"/>
                <a:gd name="T29" fmla="*/ 149 h 254"/>
                <a:gd name="T30" fmla="*/ 55 w 310"/>
                <a:gd name="T31" fmla="*/ 153 h 254"/>
                <a:gd name="T32" fmla="*/ 71 w 310"/>
                <a:gd name="T33" fmla="*/ 152 h 254"/>
                <a:gd name="T34" fmla="*/ 86 w 310"/>
                <a:gd name="T35" fmla="*/ 173 h 254"/>
                <a:gd name="T36" fmla="*/ 95 w 310"/>
                <a:gd name="T37" fmla="*/ 176 h 254"/>
                <a:gd name="T38" fmla="*/ 104 w 310"/>
                <a:gd name="T39" fmla="*/ 179 h 254"/>
                <a:gd name="T40" fmla="*/ 117 w 310"/>
                <a:gd name="T41" fmla="*/ 188 h 254"/>
                <a:gd name="T42" fmla="*/ 136 w 310"/>
                <a:gd name="T43" fmla="*/ 177 h 254"/>
                <a:gd name="T44" fmla="*/ 153 w 310"/>
                <a:gd name="T45" fmla="*/ 176 h 254"/>
                <a:gd name="T46" fmla="*/ 172 w 310"/>
                <a:gd name="T47" fmla="*/ 159 h 254"/>
                <a:gd name="T48" fmla="*/ 169 w 310"/>
                <a:gd name="T49" fmla="*/ 138 h 254"/>
                <a:gd name="T50" fmla="*/ 163 w 310"/>
                <a:gd name="T51" fmla="*/ 129 h 254"/>
                <a:gd name="T52" fmla="*/ 175 w 310"/>
                <a:gd name="T53" fmla="*/ 125 h 254"/>
                <a:gd name="T54" fmla="*/ 184 w 310"/>
                <a:gd name="T55" fmla="*/ 137 h 254"/>
                <a:gd name="T56" fmla="*/ 186 w 310"/>
                <a:gd name="T57" fmla="*/ 147 h 254"/>
                <a:gd name="T58" fmla="*/ 196 w 310"/>
                <a:gd name="T59" fmla="*/ 144 h 254"/>
                <a:gd name="T60" fmla="*/ 228 w 310"/>
                <a:gd name="T61" fmla="*/ 126 h 254"/>
                <a:gd name="T62" fmla="*/ 220 w 310"/>
                <a:gd name="T63" fmla="*/ 110 h 254"/>
                <a:gd name="T64" fmla="*/ 195 w 310"/>
                <a:gd name="T65" fmla="*/ 92 h 254"/>
                <a:gd name="T66" fmla="*/ 199 w 310"/>
                <a:gd name="T67" fmla="*/ 80 h 254"/>
                <a:gd name="T68" fmla="*/ 208 w 310"/>
                <a:gd name="T69" fmla="*/ 77 h 254"/>
                <a:gd name="T70" fmla="*/ 190 w 310"/>
                <a:gd name="T71" fmla="*/ 47 h 254"/>
                <a:gd name="T72" fmla="*/ 175 w 310"/>
                <a:gd name="T73" fmla="*/ 44 h 254"/>
                <a:gd name="T74" fmla="*/ 166 w 310"/>
                <a:gd name="T75" fmla="*/ 41 h 254"/>
                <a:gd name="T76" fmla="*/ 151 w 310"/>
                <a:gd name="T77" fmla="*/ 25 h 254"/>
                <a:gd name="T78" fmla="*/ 117 w 310"/>
                <a:gd name="T79" fmla="*/ 34 h 254"/>
                <a:gd name="T80" fmla="*/ 126 w 310"/>
                <a:gd name="T81" fmla="*/ 19 h 254"/>
                <a:gd name="T82" fmla="*/ 104 w 310"/>
                <a:gd name="T83" fmla="*/ 13 h 254"/>
                <a:gd name="T84" fmla="*/ 89 w 310"/>
                <a:gd name="T85" fmla="*/ 14 h 254"/>
                <a:gd name="T86" fmla="*/ 50 w 310"/>
                <a:gd name="T87" fmla="*/ 7 h 254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310" h="254">
                  <a:moveTo>
                    <a:pt x="67" y="9"/>
                  </a:moveTo>
                  <a:cubicBezTo>
                    <a:pt x="63" y="15"/>
                    <a:pt x="51" y="23"/>
                    <a:pt x="51" y="23"/>
                  </a:cubicBezTo>
                  <a:cubicBezTo>
                    <a:pt x="43" y="34"/>
                    <a:pt x="33" y="35"/>
                    <a:pt x="21" y="39"/>
                  </a:cubicBezTo>
                  <a:cubicBezTo>
                    <a:pt x="0" y="71"/>
                    <a:pt x="30" y="74"/>
                    <a:pt x="53" y="77"/>
                  </a:cubicBezTo>
                  <a:cubicBezTo>
                    <a:pt x="61" y="89"/>
                    <a:pt x="63" y="87"/>
                    <a:pt x="79" y="85"/>
                  </a:cubicBezTo>
                  <a:cubicBezTo>
                    <a:pt x="88" y="88"/>
                    <a:pt x="93" y="96"/>
                    <a:pt x="103" y="99"/>
                  </a:cubicBezTo>
                  <a:cubicBezTo>
                    <a:pt x="117" y="96"/>
                    <a:pt x="116" y="89"/>
                    <a:pt x="127" y="85"/>
                  </a:cubicBezTo>
                  <a:cubicBezTo>
                    <a:pt x="134" y="90"/>
                    <a:pt x="138" y="94"/>
                    <a:pt x="143" y="101"/>
                  </a:cubicBezTo>
                  <a:cubicBezTo>
                    <a:pt x="140" y="116"/>
                    <a:pt x="134" y="117"/>
                    <a:pt x="149" y="127"/>
                  </a:cubicBezTo>
                  <a:cubicBezTo>
                    <a:pt x="161" y="144"/>
                    <a:pt x="126" y="147"/>
                    <a:pt x="115" y="151"/>
                  </a:cubicBezTo>
                  <a:cubicBezTo>
                    <a:pt x="109" y="160"/>
                    <a:pt x="100" y="169"/>
                    <a:pt x="89" y="173"/>
                  </a:cubicBezTo>
                  <a:cubicBezTo>
                    <a:pt x="81" y="172"/>
                    <a:pt x="76" y="171"/>
                    <a:pt x="69" y="169"/>
                  </a:cubicBezTo>
                  <a:cubicBezTo>
                    <a:pt x="65" y="168"/>
                    <a:pt x="57" y="165"/>
                    <a:pt x="57" y="165"/>
                  </a:cubicBezTo>
                  <a:cubicBezTo>
                    <a:pt x="46" y="169"/>
                    <a:pt x="46" y="177"/>
                    <a:pt x="43" y="187"/>
                  </a:cubicBezTo>
                  <a:cubicBezTo>
                    <a:pt x="42" y="191"/>
                    <a:pt x="39" y="199"/>
                    <a:pt x="39" y="199"/>
                  </a:cubicBezTo>
                  <a:cubicBezTo>
                    <a:pt x="50" y="203"/>
                    <a:pt x="61" y="204"/>
                    <a:pt x="73" y="205"/>
                  </a:cubicBezTo>
                  <a:cubicBezTo>
                    <a:pt x="82" y="203"/>
                    <a:pt x="86" y="201"/>
                    <a:pt x="95" y="203"/>
                  </a:cubicBezTo>
                  <a:cubicBezTo>
                    <a:pt x="107" y="211"/>
                    <a:pt x="111" y="218"/>
                    <a:pt x="115" y="231"/>
                  </a:cubicBezTo>
                  <a:cubicBezTo>
                    <a:pt x="116" y="235"/>
                    <a:pt x="123" y="234"/>
                    <a:pt x="127" y="235"/>
                  </a:cubicBezTo>
                  <a:cubicBezTo>
                    <a:pt x="131" y="236"/>
                    <a:pt x="139" y="239"/>
                    <a:pt x="139" y="239"/>
                  </a:cubicBezTo>
                  <a:cubicBezTo>
                    <a:pt x="144" y="246"/>
                    <a:pt x="147" y="248"/>
                    <a:pt x="155" y="251"/>
                  </a:cubicBezTo>
                  <a:cubicBezTo>
                    <a:pt x="169" y="250"/>
                    <a:pt x="187" y="254"/>
                    <a:pt x="181" y="237"/>
                  </a:cubicBezTo>
                  <a:cubicBezTo>
                    <a:pt x="184" y="220"/>
                    <a:pt x="192" y="228"/>
                    <a:pt x="203" y="235"/>
                  </a:cubicBezTo>
                  <a:cubicBezTo>
                    <a:pt x="224" y="233"/>
                    <a:pt x="224" y="232"/>
                    <a:pt x="229" y="213"/>
                  </a:cubicBezTo>
                  <a:cubicBezTo>
                    <a:pt x="229" y="211"/>
                    <a:pt x="229" y="192"/>
                    <a:pt x="225" y="185"/>
                  </a:cubicBezTo>
                  <a:cubicBezTo>
                    <a:pt x="223" y="181"/>
                    <a:pt x="217" y="173"/>
                    <a:pt x="217" y="173"/>
                  </a:cubicBezTo>
                  <a:cubicBezTo>
                    <a:pt x="220" y="163"/>
                    <a:pt x="224" y="165"/>
                    <a:pt x="233" y="167"/>
                  </a:cubicBezTo>
                  <a:cubicBezTo>
                    <a:pt x="240" y="172"/>
                    <a:pt x="242" y="175"/>
                    <a:pt x="245" y="183"/>
                  </a:cubicBezTo>
                  <a:cubicBezTo>
                    <a:pt x="246" y="188"/>
                    <a:pt x="244" y="193"/>
                    <a:pt x="247" y="197"/>
                  </a:cubicBezTo>
                  <a:cubicBezTo>
                    <a:pt x="250" y="201"/>
                    <a:pt x="256" y="194"/>
                    <a:pt x="261" y="193"/>
                  </a:cubicBezTo>
                  <a:cubicBezTo>
                    <a:pt x="276" y="188"/>
                    <a:pt x="290" y="178"/>
                    <a:pt x="303" y="169"/>
                  </a:cubicBezTo>
                  <a:cubicBezTo>
                    <a:pt x="310" y="158"/>
                    <a:pt x="302" y="153"/>
                    <a:pt x="293" y="147"/>
                  </a:cubicBezTo>
                  <a:cubicBezTo>
                    <a:pt x="281" y="129"/>
                    <a:pt x="283" y="126"/>
                    <a:pt x="259" y="123"/>
                  </a:cubicBezTo>
                  <a:cubicBezTo>
                    <a:pt x="256" y="115"/>
                    <a:pt x="257" y="111"/>
                    <a:pt x="265" y="107"/>
                  </a:cubicBezTo>
                  <a:cubicBezTo>
                    <a:pt x="269" y="105"/>
                    <a:pt x="277" y="103"/>
                    <a:pt x="277" y="103"/>
                  </a:cubicBezTo>
                  <a:cubicBezTo>
                    <a:pt x="287" y="88"/>
                    <a:pt x="269" y="66"/>
                    <a:pt x="253" y="63"/>
                  </a:cubicBezTo>
                  <a:cubicBezTo>
                    <a:pt x="239" y="60"/>
                    <a:pt x="244" y="62"/>
                    <a:pt x="233" y="59"/>
                  </a:cubicBezTo>
                  <a:cubicBezTo>
                    <a:pt x="229" y="58"/>
                    <a:pt x="221" y="55"/>
                    <a:pt x="221" y="55"/>
                  </a:cubicBezTo>
                  <a:cubicBezTo>
                    <a:pt x="200" y="60"/>
                    <a:pt x="217" y="38"/>
                    <a:pt x="201" y="33"/>
                  </a:cubicBezTo>
                  <a:cubicBezTo>
                    <a:pt x="185" y="35"/>
                    <a:pt x="169" y="36"/>
                    <a:pt x="155" y="45"/>
                  </a:cubicBezTo>
                  <a:cubicBezTo>
                    <a:pt x="145" y="30"/>
                    <a:pt x="152" y="30"/>
                    <a:pt x="167" y="25"/>
                  </a:cubicBezTo>
                  <a:cubicBezTo>
                    <a:pt x="163" y="10"/>
                    <a:pt x="155" y="15"/>
                    <a:pt x="139" y="17"/>
                  </a:cubicBezTo>
                  <a:cubicBezTo>
                    <a:pt x="131" y="20"/>
                    <a:pt x="127" y="22"/>
                    <a:pt x="119" y="19"/>
                  </a:cubicBezTo>
                  <a:cubicBezTo>
                    <a:pt x="106" y="0"/>
                    <a:pt x="74" y="29"/>
                    <a:pt x="67" y="9"/>
                  </a:cubicBezTo>
                  <a:close/>
                </a:path>
              </a:pathLst>
            </a:custGeom>
            <a:solidFill>
              <a:srgbClr val="FEFEFE">
                <a:alpha val="29803"/>
              </a:srgb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800">
                <a:solidFill>
                  <a:srgbClr val="080808"/>
                </a:solidFill>
                <a:ea typeface="宋体" pitchFamily="2" charset="-122"/>
              </a:endParaRPr>
            </a:p>
          </p:txBody>
        </p:sp>
        <p:sp>
          <p:nvSpPr>
            <p:cNvPr id="17" name="Freeform 15"/>
            <p:cNvSpPr>
              <a:spLocks/>
            </p:cNvSpPr>
            <p:nvPr/>
          </p:nvSpPr>
          <p:spPr bwMode="auto">
            <a:xfrm>
              <a:off x="1045" y="36"/>
              <a:ext cx="44" cy="37"/>
            </a:xfrm>
            <a:custGeom>
              <a:avLst/>
              <a:gdLst>
                <a:gd name="T0" fmla="*/ 19 w 59"/>
                <a:gd name="T1" fmla="*/ 0 h 50"/>
                <a:gd name="T2" fmla="*/ 0 w 59"/>
                <a:gd name="T3" fmla="*/ 7 h 50"/>
                <a:gd name="T4" fmla="*/ 22 w 59"/>
                <a:gd name="T5" fmla="*/ 30 h 50"/>
                <a:gd name="T6" fmla="*/ 36 w 59"/>
                <a:gd name="T7" fmla="*/ 37 h 50"/>
                <a:gd name="T8" fmla="*/ 43 w 59"/>
                <a:gd name="T9" fmla="*/ 21 h 50"/>
                <a:gd name="T10" fmla="*/ 33 w 59"/>
                <a:gd name="T11" fmla="*/ 6 h 50"/>
                <a:gd name="T12" fmla="*/ 19 w 59"/>
                <a:gd name="T13" fmla="*/ 0 h 5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59" h="50">
                  <a:moveTo>
                    <a:pt x="26" y="0"/>
                  </a:moveTo>
                  <a:cubicBezTo>
                    <a:pt x="13" y="2"/>
                    <a:pt x="7" y="0"/>
                    <a:pt x="0" y="10"/>
                  </a:cubicBezTo>
                  <a:cubicBezTo>
                    <a:pt x="4" y="22"/>
                    <a:pt x="18" y="36"/>
                    <a:pt x="30" y="40"/>
                  </a:cubicBezTo>
                  <a:cubicBezTo>
                    <a:pt x="37" y="42"/>
                    <a:pt x="48" y="50"/>
                    <a:pt x="48" y="50"/>
                  </a:cubicBezTo>
                  <a:cubicBezTo>
                    <a:pt x="57" y="44"/>
                    <a:pt x="55" y="37"/>
                    <a:pt x="58" y="28"/>
                  </a:cubicBezTo>
                  <a:cubicBezTo>
                    <a:pt x="55" y="11"/>
                    <a:pt x="59" y="18"/>
                    <a:pt x="44" y="8"/>
                  </a:cubicBezTo>
                  <a:cubicBezTo>
                    <a:pt x="42" y="6"/>
                    <a:pt x="26" y="5"/>
                    <a:pt x="26" y="0"/>
                  </a:cubicBezTo>
                  <a:close/>
                </a:path>
              </a:pathLst>
            </a:custGeom>
            <a:solidFill>
              <a:srgbClr val="FEFEFE">
                <a:alpha val="29803"/>
              </a:srgb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800">
                <a:solidFill>
                  <a:srgbClr val="080808"/>
                </a:solidFill>
                <a:ea typeface="宋体" pitchFamily="2" charset="-122"/>
              </a:endParaRPr>
            </a:p>
          </p:txBody>
        </p:sp>
        <p:sp>
          <p:nvSpPr>
            <p:cNvPr id="18" name="Freeform 16"/>
            <p:cNvSpPr>
              <a:spLocks/>
            </p:cNvSpPr>
            <p:nvPr/>
          </p:nvSpPr>
          <p:spPr bwMode="auto">
            <a:xfrm>
              <a:off x="961" y="106"/>
              <a:ext cx="65" cy="42"/>
            </a:xfrm>
            <a:custGeom>
              <a:avLst/>
              <a:gdLst>
                <a:gd name="T0" fmla="*/ 33 w 86"/>
                <a:gd name="T1" fmla="*/ 5 h 57"/>
                <a:gd name="T2" fmla="*/ 18 w 86"/>
                <a:gd name="T3" fmla="*/ 18 h 57"/>
                <a:gd name="T4" fmla="*/ 3 w 86"/>
                <a:gd name="T5" fmla="*/ 20 h 57"/>
                <a:gd name="T6" fmla="*/ 12 w 86"/>
                <a:gd name="T7" fmla="*/ 42 h 57"/>
                <a:gd name="T8" fmla="*/ 56 w 86"/>
                <a:gd name="T9" fmla="*/ 26 h 57"/>
                <a:gd name="T10" fmla="*/ 65 w 86"/>
                <a:gd name="T11" fmla="*/ 13 h 57"/>
                <a:gd name="T12" fmla="*/ 42 w 86"/>
                <a:gd name="T13" fmla="*/ 5 h 57"/>
                <a:gd name="T14" fmla="*/ 33 w 86"/>
                <a:gd name="T15" fmla="*/ 5 h 5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86" h="57">
                  <a:moveTo>
                    <a:pt x="44" y="7"/>
                  </a:moveTo>
                  <a:cubicBezTo>
                    <a:pt x="39" y="14"/>
                    <a:pt x="31" y="20"/>
                    <a:pt x="24" y="25"/>
                  </a:cubicBezTo>
                  <a:cubicBezTo>
                    <a:pt x="16" y="19"/>
                    <a:pt x="12" y="22"/>
                    <a:pt x="4" y="27"/>
                  </a:cubicBezTo>
                  <a:cubicBezTo>
                    <a:pt x="0" y="38"/>
                    <a:pt x="4" y="53"/>
                    <a:pt x="16" y="57"/>
                  </a:cubicBezTo>
                  <a:cubicBezTo>
                    <a:pt x="33" y="51"/>
                    <a:pt x="60" y="45"/>
                    <a:pt x="74" y="35"/>
                  </a:cubicBezTo>
                  <a:cubicBezTo>
                    <a:pt x="78" y="29"/>
                    <a:pt x="86" y="17"/>
                    <a:pt x="86" y="17"/>
                  </a:cubicBezTo>
                  <a:cubicBezTo>
                    <a:pt x="80" y="0"/>
                    <a:pt x="74" y="5"/>
                    <a:pt x="56" y="7"/>
                  </a:cubicBezTo>
                  <a:cubicBezTo>
                    <a:pt x="43" y="11"/>
                    <a:pt x="44" y="15"/>
                    <a:pt x="44" y="7"/>
                  </a:cubicBezTo>
                  <a:close/>
                </a:path>
              </a:pathLst>
            </a:custGeom>
            <a:solidFill>
              <a:srgbClr val="FEFEFE">
                <a:alpha val="29803"/>
              </a:srgb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800">
                <a:solidFill>
                  <a:srgbClr val="080808"/>
                </a:solidFill>
                <a:ea typeface="宋体" pitchFamily="2" charset="-122"/>
              </a:endParaRPr>
            </a:p>
          </p:txBody>
        </p:sp>
        <p:sp>
          <p:nvSpPr>
            <p:cNvPr id="19" name="Freeform 17"/>
            <p:cNvSpPr>
              <a:spLocks/>
            </p:cNvSpPr>
            <p:nvPr/>
          </p:nvSpPr>
          <p:spPr bwMode="auto">
            <a:xfrm>
              <a:off x="1029" y="114"/>
              <a:ext cx="54" cy="25"/>
            </a:xfrm>
            <a:custGeom>
              <a:avLst/>
              <a:gdLst>
                <a:gd name="T0" fmla="*/ 30 w 73"/>
                <a:gd name="T1" fmla="*/ 0 h 34"/>
                <a:gd name="T2" fmla="*/ 7 w 73"/>
                <a:gd name="T3" fmla="*/ 12 h 34"/>
                <a:gd name="T4" fmla="*/ 18 w 73"/>
                <a:gd name="T5" fmla="*/ 25 h 34"/>
                <a:gd name="T6" fmla="*/ 38 w 73"/>
                <a:gd name="T7" fmla="*/ 21 h 34"/>
                <a:gd name="T8" fmla="*/ 47 w 73"/>
                <a:gd name="T9" fmla="*/ 15 h 34"/>
                <a:gd name="T10" fmla="*/ 30 w 73"/>
                <a:gd name="T11" fmla="*/ 0 h 3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73" h="34">
                  <a:moveTo>
                    <a:pt x="40" y="0"/>
                  </a:moveTo>
                  <a:cubicBezTo>
                    <a:pt x="30" y="6"/>
                    <a:pt x="20" y="10"/>
                    <a:pt x="10" y="16"/>
                  </a:cubicBezTo>
                  <a:cubicBezTo>
                    <a:pt x="0" y="31"/>
                    <a:pt x="13" y="30"/>
                    <a:pt x="24" y="34"/>
                  </a:cubicBezTo>
                  <a:cubicBezTo>
                    <a:pt x="44" y="31"/>
                    <a:pt x="35" y="34"/>
                    <a:pt x="52" y="28"/>
                  </a:cubicBezTo>
                  <a:cubicBezTo>
                    <a:pt x="57" y="26"/>
                    <a:pt x="64" y="20"/>
                    <a:pt x="64" y="20"/>
                  </a:cubicBezTo>
                  <a:cubicBezTo>
                    <a:pt x="73" y="7"/>
                    <a:pt x="48" y="8"/>
                    <a:pt x="40" y="0"/>
                  </a:cubicBezTo>
                  <a:close/>
                </a:path>
              </a:pathLst>
            </a:custGeom>
            <a:solidFill>
              <a:srgbClr val="FEFEFE">
                <a:alpha val="29803"/>
              </a:srgb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800">
                <a:solidFill>
                  <a:srgbClr val="080808"/>
                </a:solidFill>
                <a:ea typeface="宋体" pitchFamily="2" charset="-122"/>
              </a:endParaRPr>
            </a:p>
          </p:txBody>
        </p:sp>
        <p:sp>
          <p:nvSpPr>
            <p:cNvPr id="20" name="Freeform 18"/>
            <p:cNvSpPr>
              <a:spLocks/>
            </p:cNvSpPr>
            <p:nvPr/>
          </p:nvSpPr>
          <p:spPr bwMode="auto">
            <a:xfrm>
              <a:off x="1000" y="78"/>
              <a:ext cx="64" cy="34"/>
            </a:xfrm>
            <a:custGeom>
              <a:avLst/>
              <a:gdLst>
                <a:gd name="T0" fmla="*/ 44 w 85"/>
                <a:gd name="T1" fmla="*/ 8 h 45"/>
                <a:gd name="T2" fmla="*/ 21 w 85"/>
                <a:gd name="T3" fmla="*/ 3 h 45"/>
                <a:gd name="T4" fmla="*/ 0 w 85"/>
                <a:gd name="T5" fmla="*/ 14 h 45"/>
                <a:gd name="T6" fmla="*/ 30 w 85"/>
                <a:gd name="T7" fmla="*/ 24 h 45"/>
                <a:gd name="T8" fmla="*/ 48 w 85"/>
                <a:gd name="T9" fmla="*/ 30 h 45"/>
                <a:gd name="T10" fmla="*/ 63 w 85"/>
                <a:gd name="T11" fmla="*/ 14 h 45"/>
                <a:gd name="T12" fmla="*/ 62 w 85"/>
                <a:gd name="T13" fmla="*/ 5 h 45"/>
                <a:gd name="T14" fmla="*/ 48 w 85"/>
                <a:gd name="T15" fmla="*/ 0 h 45"/>
                <a:gd name="T16" fmla="*/ 44 w 85"/>
                <a:gd name="T17" fmla="*/ 8 h 4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85" h="45">
                  <a:moveTo>
                    <a:pt x="58" y="10"/>
                  </a:moveTo>
                  <a:cubicBezTo>
                    <a:pt x="39" y="16"/>
                    <a:pt x="45" y="10"/>
                    <a:pt x="28" y="4"/>
                  </a:cubicBezTo>
                  <a:cubicBezTo>
                    <a:pt x="7" y="6"/>
                    <a:pt x="5" y="2"/>
                    <a:pt x="0" y="18"/>
                  </a:cubicBezTo>
                  <a:cubicBezTo>
                    <a:pt x="5" y="34"/>
                    <a:pt x="26" y="31"/>
                    <a:pt x="40" y="32"/>
                  </a:cubicBezTo>
                  <a:cubicBezTo>
                    <a:pt x="50" y="42"/>
                    <a:pt x="49" y="45"/>
                    <a:pt x="64" y="40"/>
                  </a:cubicBezTo>
                  <a:cubicBezTo>
                    <a:pt x="69" y="32"/>
                    <a:pt x="77" y="25"/>
                    <a:pt x="84" y="18"/>
                  </a:cubicBezTo>
                  <a:cubicBezTo>
                    <a:pt x="83" y="14"/>
                    <a:pt x="85" y="9"/>
                    <a:pt x="82" y="6"/>
                  </a:cubicBezTo>
                  <a:cubicBezTo>
                    <a:pt x="78" y="1"/>
                    <a:pt x="64" y="0"/>
                    <a:pt x="64" y="0"/>
                  </a:cubicBezTo>
                  <a:cubicBezTo>
                    <a:pt x="56" y="3"/>
                    <a:pt x="47" y="21"/>
                    <a:pt x="58" y="10"/>
                  </a:cubicBezTo>
                  <a:close/>
                </a:path>
              </a:pathLst>
            </a:custGeom>
            <a:solidFill>
              <a:srgbClr val="FEFEFE">
                <a:alpha val="29803"/>
              </a:srgb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800">
                <a:solidFill>
                  <a:srgbClr val="080808"/>
                </a:solidFill>
                <a:ea typeface="宋体" pitchFamily="2" charset="-122"/>
              </a:endParaRPr>
            </a:p>
          </p:txBody>
        </p:sp>
        <p:sp>
          <p:nvSpPr>
            <p:cNvPr id="21" name="Freeform 19"/>
            <p:cNvSpPr>
              <a:spLocks/>
            </p:cNvSpPr>
            <p:nvPr/>
          </p:nvSpPr>
          <p:spPr bwMode="auto">
            <a:xfrm>
              <a:off x="973" y="46"/>
              <a:ext cx="44" cy="24"/>
            </a:xfrm>
            <a:custGeom>
              <a:avLst/>
              <a:gdLst>
                <a:gd name="T0" fmla="*/ 12 w 58"/>
                <a:gd name="T1" fmla="*/ 3 h 31"/>
                <a:gd name="T2" fmla="*/ 0 w 58"/>
                <a:gd name="T3" fmla="*/ 14 h 31"/>
                <a:gd name="T4" fmla="*/ 15 w 58"/>
                <a:gd name="T5" fmla="*/ 22 h 31"/>
                <a:gd name="T6" fmla="*/ 21 w 58"/>
                <a:gd name="T7" fmla="*/ 15 h 31"/>
                <a:gd name="T8" fmla="*/ 39 w 58"/>
                <a:gd name="T9" fmla="*/ 9 h 31"/>
                <a:gd name="T10" fmla="*/ 33 w 58"/>
                <a:gd name="T11" fmla="*/ 0 h 31"/>
                <a:gd name="T12" fmla="*/ 12 w 58"/>
                <a:gd name="T13" fmla="*/ 3 h 3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58" h="31">
                  <a:moveTo>
                    <a:pt x="16" y="4"/>
                  </a:moveTo>
                  <a:cubicBezTo>
                    <a:pt x="2" y="13"/>
                    <a:pt x="7" y="8"/>
                    <a:pt x="0" y="18"/>
                  </a:cubicBezTo>
                  <a:cubicBezTo>
                    <a:pt x="5" y="26"/>
                    <a:pt x="11" y="25"/>
                    <a:pt x="20" y="28"/>
                  </a:cubicBezTo>
                  <a:cubicBezTo>
                    <a:pt x="36" y="23"/>
                    <a:pt x="17" y="31"/>
                    <a:pt x="28" y="20"/>
                  </a:cubicBezTo>
                  <a:cubicBezTo>
                    <a:pt x="33" y="15"/>
                    <a:pt x="46" y="13"/>
                    <a:pt x="52" y="12"/>
                  </a:cubicBezTo>
                  <a:cubicBezTo>
                    <a:pt x="58" y="3"/>
                    <a:pt x="53" y="3"/>
                    <a:pt x="44" y="0"/>
                  </a:cubicBezTo>
                  <a:cubicBezTo>
                    <a:pt x="38" y="1"/>
                    <a:pt x="20" y="8"/>
                    <a:pt x="16" y="4"/>
                  </a:cubicBezTo>
                  <a:close/>
                </a:path>
              </a:pathLst>
            </a:custGeom>
            <a:solidFill>
              <a:srgbClr val="FEFEFE">
                <a:alpha val="29803"/>
              </a:srgb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800">
                <a:solidFill>
                  <a:srgbClr val="080808"/>
                </a:solidFill>
                <a:ea typeface="宋体" pitchFamily="2" charset="-122"/>
              </a:endParaRPr>
            </a:p>
          </p:txBody>
        </p:sp>
        <p:sp>
          <p:nvSpPr>
            <p:cNvPr id="22" name="Freeform 20"/>
            <p:cNvSpPr>
              <a:spLocks/>
            </p:cNvSpPr>
            <p:nvPr/>
          </p:nvSpPr>
          <p:spPr bwMode="auto">
            <a:xfrm>
              <a:off x="1087" y="49"/>
              <a:ext cx="114" cy="77"/>
            </a:xfrm>
            <a:custGeom>
              <a:avLst/>
              <a:gdLst>
                <a:gd name="T0" fmla="*/ 29 w 152"/>
                <a:gd name="T1" fmla="*/ 0 h 102"/>
                <a:gd name="T2" fmla="*/ 11 w 152"/>
                <a:gd name="T3" fmla="*/ 5 h 102"/>
                <a:gd name="T4" fmla="*/ 3 w 152"/>
                <a:gd name="T5" fmla="*/ 29 h 102"/>
                <a:gd name="T6" fmla="*/ 9 w 152"/>
                <a:gd name="T7" fmla="*/ 42 h 102"/>
                <a:gd name="T8" fmla="*/ 0 w 152"/>
                <a:gd name="T9" fmla="*/ 54 h 102"/>
                <a:gd name="T10" fmla="*/ 42 w 152"/>
                <a:gd name="T11" fmla="*/ 65 h 102"/>
                <a:gd name="T12" fmla="*/ 62 w 152"/>
                <a:gd name="T13" fmla="*/ 69 h 102"/>
                <a:gd name="T14" fmla="*/ 114 w 152"/>
                <a:gd name="T15" fmla="*/ 65 h 102"/>
                <a:gd name="T16" fmla="*/ 57 w 152"/>
                <a:gd name="T17" fmla="*/ 53 h 102"/>
                <a:gd name="T18" fmla="*/ 41 w 152"/>
                <a:gd name="T19" fmla="*/ 47 h 102"/>
                <a:gd name="T20" fmla="*/ 33 w 152"/>
                <a:gd name="T21" fmla="*/ 39 h 102"/>
                <a:gd name="T22" fmla="*/ 38 w 152"/>
                <a:gd name="T23" fmla="*/ 26 h 102"/>
                <a:gd name="T24" fmla="*/ 29 w 152"/>
                <a:gd name="T25" fmla="*/ 0 h 102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52" h="102">
                  <a:moveTo>
                    <a:pt x="38" y="0"/>
                  </a:moveTo>
                  <a:cubicBezTo>
                    <a:pt x="22" y="5"/>
                    <a:pt x="30" y="3"/>
                    <a:pt x="14" y="6"/>
                  </a:cubicBezTo>
                  <a:cubicBezTo>
                    <a:pt x="18" y="22"/>
                    <a:pt x="22" y="32"/>
                    <a:pt x="4" y="38"/>
                  </a:cubicBezTo>
                  <a:cubicBezTo>
                    <a:pt x="1" y="47"/>
                    <a:pt x="7" y="49"/>
                    <a:pt x="12" y="56"/>
                  </a:cubicBezTo>
                  <a:cubicBezTo>
                    <a:pt x="10" y="65"/>
                    <a:pt x="9" y="69"/>
                    <a:pt x="0" y="72"/>
                  </a:cubicBezTo>
                  <a:cubicBezTo>
                    <a:pt x="5" y="88"/>
                    <a:pt x="45" y="85"/>
                    <a:pt x="56" y="86"/>
                  </a:cubicBezTo>
                  <a:cubicBezTo>
                    <a:pt x="72" y="97"/>
                    <a:pt x="63" y="95"/>
                    <a:pt x="82" y="92"/>
                  </a:cubicBezTo>
                  <a:cubicBezTo>
                    <a:pt x="86" y="92"/>
                    <a:pt x="147" y="102"/>
                    <a:pt x="152" y="86"/>
                  </a:cubicBezTo>
                  <a:cubicBezTo>
                    <a:pt x="123" y="66"/>
                    <a:pt x="128" y="72"/>
                    <a:pt x="76" y="70"/>
                  </a:cubicBezTo>
                  <a:cubicBezTo>
                    <a:pt x="62" y="56"/>
                    <a:pt x="81" y="73"/>
                    <a:pt x="54" y="62"/>
                  </a:cubicBezTo>
                  <a:cubicBezTo>
                    <a:pt x="50" y="60"/>
                    <a:pt x="48" y="55"/>
                    <a:pt x="44" y="52"/>
                  </a:cubicBezTo>
                  <a:cubicBezTo>
                    <a:pt x="41" y="43"/>
                    <a:pt x="42" y="39"/>
                    <a:pt x="50" y="34"/>
                  </a:cubicBezTo>
                  <a:cubicBezTo>
                    <a:pt x="52" y="27"/>
                    <a:pt x="42" y="9"/>
                    <a:pt x="38" y="0"/>
                  </a:cubicBezTo>
                  <a:close/>
                </a:path>
              </a:pathLst>
            </a:custGeom>
            <a:solidFill>
              <a:srgbClr val="FEFEFE">
                <a:alpha val="29803"/>
              </a:srgb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800">
                <a:solidFill>
                  <a:srgbClr val="080808"/>
                </a:solidFill>
                <a:ea typeface="宋体" pitchFamily="2" charset="-122"/>
              </a:endParaRPr>
            </a:p>
          </p:txBody>
        </p:sp>
        <p:sp>
          <p:nvSpPr>
            <p:cNvPr id="23" name="Freeform 21"/>
            <p:cNvSpPr>
              <a:spLocks/>
            </p:cNvSpPr>
            <p:nvPr/>
          </p:nvSpPr>
          <p:spPr bwMode="auto">
            <a:xfrm>
              <a:off x="0" y="294"/>
              <a:ext cx="25" cy="15"/>
            </a:xfrm>
            <a:custGeom>
              <a:avLst/>
              <a:gdLst>
                <a:gd name="T0" fmla="*/ 25 w 34"/>
                <a:gd name="T1" fmla="*/ 0 h 20"/>
                <a:gd name="T2" fmla="*/ 18 w 34"/>
                <a:gd name="T3" fmla="*/ 15 h 20"/>
                <a:gd name="T4" fmla="*/ 3 w 34"/>
                <a:gd name="T5" fmla="*/ 14 h 20"/>
                <a:gd name="T6" fmla="*/ 3 w 34"/>
                <a:gd name="T7" fmla="*/ 5 h 20"/>
                <a:gd name="T8" fmla="*/ 25 w 34"/>
                <a:gd name="T9" fmla="*/ 0 h 2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4" h="20">
                  <a:moveTo>
                    <a:pt x="34" y="0"/>
                  </a:moveTo>
                  <a:cubicBezTo>
                    <a:pt x="32" y="10"/>
                    <a:pt x="34" y="17"/>
                    <a:pt x="24" y="20"/>
                  </a:cubicBezTo>
                  <a:cubicBezTo>
                    <a:pt x="17" y="19"/>
                    <a:pt x="10" y="20"/>
                    <a:pt x="4" y="18"/>
                  </a:cubicBezTo>
                  <a:cubicBezTo>
                    <a:pt x="0" y="17"/>
                    <a:pt x="2" y="7"/>
                    <a:pt x="4" y="6"/>
                  </a:cubicBezTo>
                  <a:cubicBezTo>
                    <a:pt x="12" y="0"/>
                    <a:pt x="24" y="0"/>
                    <a:pt x="34" y="0"/>
                  </a:cubicBezTo>
                  <a:close/>
                </a:path>
              </a:pathLst>
            </a:custGeom>
            <a:solidFill>
              <a:srgbClr val="FEFEFE">
                <a:alpha val="29803"/>
              </a:srgb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800">
                <a:solidFill>
                  <a:srgbClr val="080808"/>
                </a:solidFill>
                <a:ea typeface="宋体" pitchFamily="2" charset="-122"/>
              </a:endParaRPr>
            </a:p>
          </p:txBody>
        </p:sp>
        <p:sp>
          <p:nvSpPr>
            <p:cNvPr id="24" name="Freeform 22"/>
            <p:cNvSpPr>
              <a:spLocks/>
            </p:cNvSpPr>
            <p:nvPr/>
          </p:nvSpPr>
          <p:spPr bwMode="auto">
            <a:xfrm>
              <a:off x="757" y="805"/>
              <a:ext cx="16" cy="12"/>
            </a:xfrm>
            <a:custGeom>
              <a:avLst/>
              <a:gdLst>
                <a:gd name="T0" fmla="*/ 2 w 21"/>
                <a:gd name="T1" fmla="*/ 0 h 16"/>
                <a:gd name="T2" fmla="*/ 10 w 21"/>
                <a:gd name="T3" fmla="*/ 12 h 16"/>
                <a:gd name="T4" fmla="*/ 2 w 21"/>
                <a:gd name="T5" fmla="*/ 0 h 16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" h="16">
                  <a:moveTo>
                    <a:pt x="3" y="0"/>
                  </a:moveTo>
                  <a:cubicBezTo>
                    <a:pt x="0" y="9"/>
                    <a:pt x="6" y="11"/>
                    <a:pt x="13" y="16"/>
                  </a:cubicBezTo>
                  <a:cubicBezTo>
                    <a:pt x="21" y="4"/>
                    <a:pt x="16" y="2"/>
                    <a:pt x="3" y="0"/>
                  </a:cubicBezTo>
                  <a:close/>
                </a:path>
              </a:pathLst>
            </a:custGeom>
            <a:solidFill>
              <a:srgbClr val="FEFEFE">
                <a:alpha val="29803"/>
              </a:srgb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800">
                <a:solidFill>
                  <a:srgbClr val="080808"/>
                </a:solidFill>
                <a:ea typeface="宋体" pitchFamily="2" charset="-122"/>
              </a:endParaRPr>
            </a:p>
          </p:txBody>
        </p:sp>
        <p:sp>
          <p:nvSpPr>
            <p:cNvPr id="25" name="Freeform 23"/>
            <p:cNvSpPr>
              <a:spLocks/>
            </p:cNvSpPr>
            <p:nvPr/>
          </p:nvSpPr>
          <p:spPr bwMode="auto">
            <a:xfrm>
              <a:off x="760" y="830"/>
              <a:ext cx="16" cy="12"/>
            </a:xfrm>
            <a:custGeom>
              <a:avLst/>
              <a:gdLst>
                <a:gd name="T0" fmla="*/ 2 w 21"/>
                <a:gd name="T1" fmla="*/ 0 h 16"/>
                <a:gd name="T2" fmla="*/ 10 w 21"/>
                <a:gd name="T3" fmla="*/ 12 h 16"/>
                <a:gd name="T4" fmla="*/ 2 w 21"/>
                <a:gd name="T5" fmla="*/ 0 h 16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" h="16">
                  <a:moveTo>
                    <a:pt x="3" y="0"/>
                  </a:moveTo>
                  <a:cubicBezTo>
                    <a:pt x="0" y="9"/>
                    <a:pt x="6" y="11"/>
                    <a:pt x="13" y="16"/>
                  </a:cubicBezTo>
                  <a:cubicBezTo>
                    <a:pt x="21" y="4"/>
                    <a:pt x="16" y="2"/>
                    <a:pt x="3" y="0"/>
                  </a:cubicBezTo>
                  <a:close/>
                </a:path>
              </a:pathLst>
            </a:custGeom>
            <a:solidFill>
              <a:srgbClr val="FEFEFE">
                <a:alpha val="29803"/>
              </a:srgb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800">
                <a:solidFill>
                  <a:srgbClr val="080808"/>
                </a:solidFill>
                <a:ea typeface="宋体" pitchFamily="2" charset="-122"/>
              </a:endParaRPr>
            </a:p>
          </p:txBody>
        </p:sp>
        <p:sp>
          <p:nvSpPr>
            <p:cNvPr id="26" name="Freeform 24"/>
            <p:cNvSpPr>
              <a:spLocks/>
            </p:cNvSpPr>
            <p:nvPr/>
          </p:nvSpPr>
          <p:spPr bwMode="auto">
            <a:xfrm>
              <a:off x="964" y="962"/>
              <a:ext cx="15" cy="12"/>
            </a:xfrm>
            <a:custGeom>
              <a:avLst/>
              <a:gdLst>
                <a:gd name="T0" fmla="*/ 2 w 21"/>
                <a:gd name="T1" fmla="*/ 0 h 16"/>
                <a:gd name="T2" fmla="*/ 9 w 21"/>
                <a:gd name="T3" fmla="*/ 12 h 16"/>
                <a:gd name="T4" fmla="*/ 2 w 21"/>
                <a:gd name="T5" fmla="*/ 0 h 16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" h="16">
                  <a:moveTo>
                    <a:pt x="3" y="0"/>
                  </a:moveTo>
                  <a:cubicBezTo>
                    <a:pt x="0" y="9"/>
                    <a:pt x="6" y="11"/>
                    <a:pt x="13" y="16"/>
                  </a:cubicBezTo>
                  <a:cubicBezTo>
                    <a:pt x="21" y="4"/>
                    <a:pt x="16" y="2"/>
                    <a:pt x="3" y="0"/>
                  </a:cubicBezTo>
                  <a:close/>
                </a:path>
              </a:pathLst>
            </a:custGeom>
            <a:solidFill>
              <a:srgbClr val="FEFEFE">
                <a:alpha val="29803"/>
              </a:srgb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800">
                <a:solidFill>
                  <a:srgbClr val="080808"/>
                </a:solidFill>
                <a:ea typeface="宋体" pitchFamily="2" charset="-122"/>
              </a:endParaRPr>
            </a:p>
          </p:txBody>
        </p:sp>
        <p:sp>
          <p:nvSpPr>
            <p:cNvPr id="27" name="Freeform 25"/>
            <p:cNvSpPr>
              <a:spLocks/>
            </p:cNvSpPr>
            <p:nvPr/>
          </p:nvSpPr>
          <p:spPr bwMode="auto">
            <a:xfrm>
              <a:off x="1088" y="478"/>
              <a:ext cx="38" cy="18"/>
            </a:xfrm>
            <a:custGeom>
              <a:avLst/>
              <a:gdLst>
                <a:gd name="T0" fmla="*/ 10 w 51"/>
                <a:gd name="T1" fmla="*/ 0 h 24"/>
                <a:gd name="T2" fmla="*/ 5 w 51"/>
                <a:gd name="T3" fmla="*/ 14 h 24"/>
                <a:gd name="T4" fmla="*/ 20 w 51"/>
                <a:gd name="T5" fmla="*/ 18 h 24"/>
                <a:gd name="T6" fmla="*/ 25 w 51"/>
                <a:gd name="T7" fmla="*/ 3 h 24"/>
                <a:gd name="T8" fmla="*/ 10 w 51"/>
                <a:gd name="T9" fmla="*/ 0 h 2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1" h="24">
                  <a:moveTo>
                    <a:pt x="13" y="0"/>
                  </a:moveTo>
                  <a:cubicBezTo>
                    <a:pt x="12" y="2"/>
                    <a:pt x="0" y="12"/>
                    <a:pt x="7" y="18"/>
                  </a:cubicBezTo>
                  <a:cubicBezTo>
                    <a:pt x="12" y="22"/>
                    <a:pt x="27" y="24"/>
                    <a:pt x="27" y="24"/>
                  </a:cubicBezTo>
                  <a:cubicBezTo>
                    <a:pt x="44" y="22"/>
                    <a:pt x="51" y="16"/>
                    <a:pt x="33" y="4"/>
                  </a:cubicBezTo>
                  <a:cubicBezTo>
                    <a:pt x="29" y="1"/>
                    <a:pt x="14" y="0"/>
                    <a:pt x="13" y="0"/>
                  </a:cubicBezTo>
                  <a:close/>
                </a:path>
              </a:pathLst>
            </a:custGeom>
            <a:solidFill>
              <a:srgbClr val="FEFEFE">
                <a:alpha val="29803"/>
              </a:srgb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800">
                <a:solidFill>
                  <a:srgbClr val="080808"/>
                </a:solidFill>
                <a:ea typeface="宋体" pitchFamily="2" charset="-122"/>
              </a:endParaRPr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auto">
            <a:xfrm>
              <a:off x="988" y="273"/>
              <a:ext cx="38" cy="18"/>
            </a:xfrm>
            <a:custGeom>
              <a:avLst/>
              <a:gdLst>
                <a:gd name="T0" fmla="*/ 10 w 51"/>
                <a:gd name="T1" fmla="*/ 0 h 24"/>
                <a:gd name="T2" fmla="*/ 5 w 51"/>
                <a:gd name="T3" fmla="*/ 14 h 24"/>
                <a:gd name="T4" fmla="*/ 20 w 51"/>
                <a:gd name="T5" fmla="*/ 18 h 24"/>
                <a:gd name="T6" fmla="*/ 25 w 51"/>
                <a:gd name="T7" fmla="*/ 3 h 24"/>
                <a:gd name="T8" fmla="*/ 10 w 51"/>
                <a:gd name="T9" fmla="*/ 0 h 2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1" h="24">
                  <a:moveTo>
                    <a:pt x="13" y="0"/>
                  </a:moveTo>
                  <a:cubicBezTo>
                    <a:pt x="12" y="2"/>
                    <a:pt x="0" y="12"/>
                    <a:pt x="7" y="18"/>
                  </a:cubicBezTo>
                  <a:cubicBezTo>
                    <a:pt x="12" y="22"/>
                    <a:pt x="27" y="24"/>
                    <a:pt x="27" y="24"/>
                  </a:cubicBezTo>
                  <a:cubicBezTo>
                    <a:pt x="44" y="22"/>
                    <a:pt x="51" y="16"/>
                    <a:pt x="33" y="4"/>
                  </a:cubicBezTo>
                  <a:cubicBezTo>
                    <a:pt x="29" y="1"/>
                    <a:pt x="14" y="0"/>
                    <a:pt x="13" y="0"/>
                  </a:cubicBezTo>
                  <a:close/>
                </a:path>
              </a:pathLst>
            </a:custGeom>
            <a:solidFill>
              <a:srgbClr val="FEFEFE">
                <a:alpha val="29803"/>
              </a:srgb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800">
                <a:solidFill>
                  <a:srgbClr val="080808"/>
                </a:solidFill>
                <a:ea typeface="宋体" pitchFamily="2" charset="-122"/>
              </a:endParaRPr>
            </a:p>
          </p:txBody>
        </p:sp>
        <p:sp>
          <p:nvSpPr>
            <p:cNvPr id="29" name="Freeform 27"/>
            <p:cNvSpPr>
              <a:spLocks/>
            </p:cNvSpPr>
            <p:nvPr/>
          </p:nvSpPr>
          <p:spPr bwMode="auto">
            <a:xfrm>
              <a:off x="1053" y="94"/>
              <a:ext cx="39" cy="18"/>
            </a:xfrm>
            <a:custGeom>
              <a:avLst/>
              <a:gdLst>
                <a:gd name="T0" fmla="*/ 10 w 51"/>
                <a:gd name="T1" fmla="*/ 0 h 24"/>
                <a:gd name="T2" fmla="*/ 5 w 51"/>
                <a:gd name="T3" fmla="*/ 14 h 24"/>
                <a:gd name="T4" fmla="*/ 21 w 51"/>
                <a:gd name="T5" fmla="*/ 18 h 24"/>
                <a:gd name="T6" fmla="*/ 25 w 51"/>
                <a:gd name="T7" fmla="*/ 3 h 24"/>
                <a:gd name="T8" fmla="*/ 10 w 51"/>
                <a:gd name="T9" fmla="*/ 0 h 2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1" h="24">
                  <a:moveTo>
                    <a:pt x="13" y="0"/>
                  </a:moveTo>
                  <a:cubicBezTo>
                    <a:pt x="12" y="2"/>
                    <a:pt x="0" y="12"/>
                    <a:pt x="7" y="18"/>
                  </a:cubicBezTo>
                  <a:cubicBezTo>
                    <a:pt x="12" y="22"/>
                    <a:pt x="27" y="24"/>
                    <a:pt x="27" y="24"/>
                  </a:cubicBezTo>
                  <a:cubicBezTo>
                    <a:pt x="44" y="22"/>
                    <a:pt x="51" y="16"/>
                    <a:pt x="33" y="4"/>
                  </a:cubicBezTo>
                  <a:cubicBezTo>
                    <a:pt x="29" y="1"/>
                    <a:pt x="14" y="0"/>
                    <a:pt x="13" y="0"/>
                  </a:cubicBezTo>
                  <a:close/>
                </a:path>
              </a:pathLst>
            </a:custGeom>
            <a:solidFill>
              <a:srgbClr val="FEFEFE">
                <a:alpha val="29803"/>
              </a:srgb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800">
                <a:solidFill>
                  <a:srgbClr val="080808"/>
                </a:solidFill>
                <a:ea typeface="宋体" pitchFamily="2" charset="-122"/>
              </a:endParaRPr>
            </a:p>
          </p:txBody>
        </p:sp>
        <p:sp>
          <p:nvSpPr>
            <p:cNvPr id="30" name="Freeform 28"/>
            <p:cNvSpPr>
              <a:spLocks/>
            </p:cNvSpPr>
            <p:nvPr/>
          </p:nvSpPr>
          <p:spPr bwMode="auto">
            <a:xfrm>
              <a:off x="1116" y="202"/>
              <a:ext cx="38" cy="18"/>
            </a:xfrm>
            <a:custGeom>
              <a:avLst/>
              <a:gdLst>
                <a:gd name="T0" fmla="*/ 10 w 51"/>
                <a:gd name="T1" fmla="*/ 0 h 24"/>
                <a:gd name="T2" fmla="*/ 5 w 51"/>
                <a:gd name="T3" fmla="*/ 14 h 24"/>
                <a:gd name="T4" fmla="*/ 20 w 51"/>
                <a:gd name="T5" fmla="*/ 18 h 24"/>
                <a:gd name="T6" fmla="*/ 25 w 51"/>
                <a:gd name="T7" fmla="*/ 3 h 24"/>
                <a:gd name="T8" fmla="*/ 10 w 51"/>
                <a:gd name="T9" fmla="*/ 0 h 2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1" h="24">
                  <a:moveTo>
                    <a:pt x="13" y="0"/>
                  </a:moveTo>
                  <a:cubicBezTo>
                    <a:pt x="12" y="2"/>
                    <a:pt x="0" y="12"/>
                    <a:pt x="7" y="18"/>
                  </a:cubicBezTo>
                  <a:cubicBezTo>
                    <a:pt x="12" y="22"/>
                    <a:pt x="27" y="24"/>
                    <a:pt x="27" y="24"/>
                  </a:cubicBezTo>
                  <a:cubicBezTo>
                    <a:pt x="44" y="22"/>
                    <a:pt x="51" y="16"/>
                    <a:pt x="33" y="4"/>
                  </a:cubicBezTo>
                  <a:cubicBezTo>
                    <a:pt x="29" y="1"/>
                    <a:pt x="14" y="0"/>
                    <a:pt x="13" y="0"/>
                  </a:cubicBezTo>
                  <a:close/>
                </a:path>
              </a:pathLst>
            </a:custGeom>
            <a:solidFill>
              <a:srgbClr val="FEFEFE">
                <a:alpha val="29803"/>
              </a:srgb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800">
                <a:solidFill>
                  <a:srgbClr val="080808"/>
                </a:solidFill>
                <a:ea typeface="宋体" pitchFamily="2" charset="-122"/>
              </a:endParaRPr>
            </a:p>
          </p:txBody>
        </p:sp>
        <p:sp>
          <p:nvSpPr>
            <p:cNvPr id="31" name="Freeform 29"/>
            <p:cNvSpPr>
              <a:spLocks/>
            </p:cNvSpPr>
            <p:nvPr/>
          </p:nvSpPr>
          <p:spPr bwMode="auto">
            <a:xfrm>
              <a:off x="1132" y="0"/>
              <a:ext cx="696" cy="346"/>
            </a:xfrm>
            <a:custGeom>
              <a:avLst/>
              <a:gdLst>
                <a:gd name="T0" fmla="*/ 21 w 929"/>
                <a:gd name="T1" fmla="*/ 42 h 462"/>
                <a:gd name="T2" fmla="*/ 4 w 929"/>
                <a:gd name="T3" fmla="*/ 69 h 462"/>
                <a:gd name="T4" fmla="*/ 27 w 929"/>
                <a:gd name="T5" fmla="*/ 75 h 462"/>
                <a:gd name="T6" fmla="*/ 12 w 929"/>
                <a:gd name="T7" fmla="*/ 87 h 462"/>
                <a:gd name="T8" fmla="*/ 78 w 929"/>
                <a:gd name="T9" fmla="*/ 102 h 462"/>
                <a:gd name="T10" fmla="*/ 106 w 929"/>
                <a:gd name="T11" fmla="*/ 97 h 462"/>
                <a:gd name="T12" fmla="*/ 187 w 929"/>
                <a:gd name="T13" fmla="*/ 58 h 462"/>
                <a:gd name="T14" fmla="*/ 225 w 929"/>
                <a:gd name="T15" fmla="*/ 49 h 462"/>
                <a:gd name="T16" fmla="*/ 243 w 929"/>
                <a:gd name="T17" fmla="*/ 60 h 462"/>
                <a:gd name="T18" fmla="*/ 204 w 929"/>
                <a:gd name="T19" fmla="*/ 66 h 462"/>
                <a:gd name="T20" fmla="*/ 181 w 929"/>
                <a:gd name="T21" fmla="*/ 84 h 462"/>
                <a:gd name="T22" fmla="*/ 190 w 929"/>
                <a:gd name="T23" fmla="*/ 90 h 462"/>
                <a:gd name="T24" fmla="*/ 195 w 929"/>
                <a:gd name="T25" fmla="*/ 118 h 462"/>
                <a:gd name="T26" fmla="*/ 262 w 929"/>
                <a:gd name="T27" fmla="*/ 144 h 462"/>
                <a:gd name="T28" fmla="*/ 252 w 929"/>
                <a:gd name="T29" fmla="*/ 157 h 462"/>
                <a:gd name="T30" fmla="*/ 276 w 929"/>
                <a:gd name="T31" fmla="*/ 184 h 462"/>
                <a:gd name="T32" fmla="*/ 261 w 929"/>
                <a:gd name="T33" fmla="*/ 199 h 462"/>
                <a:gd name="T34" fmla="*/ 243 w 929"/>
                <a:gd name="T35" fmla="*/ 220 h 462"/>
                <a:gd name="T36" fmla="*/ 220 w 929"/>
                <a:gd name="T37" fmla="*/ 243 h 462"/>
                <a:gd name="T38" fmla="*/ 219 w 929"/>
                <a:gd name="T39" fmla="*/ 315 h 462"/>
                <a:gd name="T40" fmla="*/ 249 w 929"/>
                <a:gd name="T41" fmla="*/ 334 h 462"/>
                <a:gd name="T42" fmla="*/ 291 w 929"/>
                <a:gd name="T43" fmla="*/ 336 h 462"/>
                <a:gd name="T44" fmla="*/ 309 w 929"/>
                <a:gd name="T45" fmla="*/ 316 h 462"/>
                <a:gd name="T46" fmla="*/ 379 w 929"/>
                <a:gd name="T47" fmla="*/ 267 h 462"/>
                <a:gd name="T48" fmla="*/ 429 w 929"/>
                <a:gd name="T49" fmla="*/ 250 h 462"/>
                <a:gd name="T50" fmla="*/ 484 w 929"/>
                <a:gd name="T51" fmla="*/ 231 h 462"/>
                <a:gd name="T52" fmla="*/ 539 w 929"/>
                <a:gd name="T53" fmla="*/ 217 h 462"/>
                <a:gd name="T54" fmla="*/ 571 w 929"/>
                <a:gd name="T55" fmla="*/ 195 h 462"/>
                <a:gd name="T56" fmla="*/ 599 w 929"/>
                <a:gd name="T57" fmla="*/ 150 h 462"/>
                <a:gd name="T58" fmla="*/ 601 w 929"/>
                <a:gd name="T59" fmla="*/ 115 h 462"/>
                <a:gd name="T60" fmla="*/ 601 w 929"/>
                <a:gd name="T61" fmla="*/ 93 h 462"/>
                <a:gd name="T62" fmla="*/ 623 w 929"/>
                <a:gd name="T63" fmla="*/ 67 h 462"/>
                <a:gd name="T64" fmla="*/ 656 w 929"/>
                <a:gd name="T65" fmla="*/ 70 h 462"/>
                <a:gd name="T66" fmla="*/ 691 w 929"/>
                <a:gd name="T67" fmla="*/ 39 h 462"/>
                <a:gd name="T68" fmla="*/ 665 w 929"/>
                <a:gd name="T69" fmla="*/ 42 h 462"/>
                <a:gd name="T70" fmla="*/ 635 w 929"/>
                <a:gd name="T71" fmla="*/ 34 h 462"/>
                <a:gd name="T72" fmla="*/ 595 w 929"/>
                <a:gd name="T73" fmla="*/ 16 h 462"/>
                <a:gd name="T74" fmla="*/ 481 w 929"/>
                <a:gd name="T75" fmla="*/ 19 h 462"/>
                <a:gd name="T76" fmla="*/ 438 w 929"/>
                <a:gd name="T77" fmla="*/ 28 h 462"/>
                <a:gd name="T78" fmla="*/ 417 w 929"/>
                <a:gd name="T79" fmla="*/ 28 h 462"/>
                <a:gd name="T80" fmla="*/ 387 w 929"/>
                <a:gd name="T81" fmla="*/ 40 h 462"/>
                <a:gd name="T82" fmla="*/ 358 w 929"/>
                <a:gd name="T83" fmla="*/ 22 h 462"/>
                <a:gd name="T84" fmla="*/ 324 w 929"/>
                <a:gd name="T85" fmla="*/ 30 h 462"/>
                <a:gd name="T86" fmla="*/ 274 w 929"/>
                <a:gd name="T87" fmla="*/ 39 h 462"/>
                <a:gd name="T88" fmla="*/ 307 w 929"/>
                <a:gd name="T89" fmla="*/ 28 h 462"/>
                <a:gd name="T90" fmla="*/ 264 w 929"/>
                <a:gd name="T91" fmla="*/ 6 h 462"/>
                <a:gd name="T92" fmla="*/ 250 w 929"/>
                <a:gd name="T93" fmla="*/ 1 h 462"/>
                <a:gd name="T94" fmla="*/ 235 w 929"/>
                <a:gd name="T95" fmla="*/ 6 h 462"/>
                <a:gd name="T96" fmla="*/ 180 w 929"/>
                <a:gd name="T97" fmla="*/ 12 h 462"/>
                <a:gd name="T98" fmla="*/ 120 w 929"/>
                <a:gd name="T99" fmla="*/ 21 h 462"/>
                <a:gd name="T100" fmla="*/ 81 w 929"/>
                <a:gd name="T101" fmla="*/ 19 h 462"/>
                <a:gd name="T102" fmla="*/ 85 w 929"/>
                <a:gd name="T103" fmla="*/ 51 h 462"/>
                <a:gd name="T104" fmla="*/ 78 w 929"/>
                <a:gd name="T105" fmla="*/ 39 h 462"/>
                <a:gd name="T106" fmla="*/ 45 w 929"/>
                <a:gd name="T107" fmla="*/ 31 h 462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929" h="462">
                  <a:moveTo>
                    <a:pt x="60" y="42"/>
                  </a:moveTo>
                  <a:cubicBezTo>
                    <a:pt x="40" y="45"/>
                    <a:pt x="42" y="46"/>
                    <a:pt x="28" y="56"/>
                  </a:cubicBezTo>
                  <a:cubicBezTo>
                    <a:pt x="26" y="74"/>
                    <a:pt x="27" y="75"/>
                    <a:pt x="10" y="78"/>
                  </a:cubicBezTo>
                  <a:cubicBezTo>
                    <a:pt x="4" y="82"/>
                    <a:pt x="0" y="82"/>
                    <a:pt x="6" y="92"/>
                  </a:cubicBezTo>
                  <a:cubicBezTo>
                    <a:pt x="10" y="98"/>
                    <a:pt x="21" y="96"/>
                    <a:pt x="28" y="98"/>
                  </a:cubicBezTo>
                  <a:cubicBezTo>
                    <a:pt x="31" y="99"/>
                    <a:pt x="36" y="100"/>
                    <a:pt x="36" y="100"/>
                  </a:cubicBezTo>
                  <a:cubicBezTo>
                    <a:pt x="47" y="99"/>
                    <a:pt x="69" y="97"/>
                    <a:pt x="50" y="110"/>
                  </a:cubicBezTo>
                  <a:cubicBezTo>
                    <a:pt x="37" y="108"/>
                    <a:pt x="24" y="104"/>
                    <a:pt x="16" y="116"/>
                  </a:cubicBezTo>
                  <a:cubicBezTo>
                    <a:pt x="24" y="141"/>
                    <a:pt x="68" y="125"/>
                    <a:pt x="94" y="126"/>
                  </a:cubicBezTo>
                  <a:cubicBezTo>
                    <a:pt x="98" y="129"/>
                    <a:pt x="100" y="134"/>
                    <a:pt x="104" y="136"/>
                  </a:cubicBezTo>
                  <a:cubicBezTo>
                    <a:pt x="108" y="138"/>
                    <a:pt x="116" y="140"/>
                    <a:pt x="116" y="140"/>
                  </a:cubicBezTo>
                  <a:cubicBezTo>
                    <a:pt x="129" y="138"/>
                    <a:pt x="133" y="139"/>
                    <a:pt x="142" y="130"/>
                  </a:cubicBezTo>
                  <a:cubicBezTo>
                    <a:pt x="151" y="104"/>
                    <a:pt x="179" y="110"/>
                    <a:pt x="202" y="102"/>
                  </a:cubicBezTo>
                  <a:cubicBezTo>
                    <a:pt x="219" y="96"/>
                    <a:pt x="233" y="84"/>
                    <a:pt x="250" y="78"/>
                  </a:cubicBezTo>
                  <a:cubicBezTo>
                    <a:pt x="260" y="75"/>
                    <a:pt x="269" y="74"/>
                    <a:pt x="280" y="72"/>
                  </a:cubicBezTo>
                  <a:cubicBezTo>
                    <a:pt x="287" y="71"/>
                    <a:pt x="300" y="66"/>
                    <a:pt x="300" y="66"/>
                  </a:cubicBezTo>
                  <a:cubicBezTo>
                    <a:pt x="311" y="49"/>
                    <a:pt x="336" y="54"/>
                    <a:pt x="354" y="60"/>
                  </a:cubicBezTo>
                  <a:cubicBezTo>
                    <a:pt x="367" y="79"/>
                    <a:pt x="335" y="79"/>
                    <a:pt x="324" y="80"/>
                  </a:cubicBezTo>
                  <a:cubicBezTo>
                    <a:pt x="312" y="83"/>
                    <a:pt x="306" y="93"/>
                    <a:pt x="292" y="96"/>
                  </a:cubicBezTo>
                  <a:cubicBezTo>
                    <a:pt x="284" y="94"/>
                    <a:pt x="279" y="90"/>
                    <a:pt x="272" y="88"/>
                  </a:cubicBezTo>
                  <a:cubicBezTo>
                    <a:pt x="253" y="91"/>
                    <a:pt x="232" y="96"/>
                    <a:pt x="214" y="102"/>
                  </a:cubicBezTo>
                  <a:cubicBezTo>
                    <a:pt x="223" y="108"/>
                    <a:pt x="231" y="109"/>
                    <a:pt x="242" y="112"/>
                  </a:cubicBezTo>
                  <a:cubicBezTo>
                    <a:pt x="245" y="113"/>
                    <a:pt x="250" y="114"/>
                    <a:pt x="250" y="114"/>
                  </a:cubicBezTo>
                  <a:cubicBezTo>
                    <a:pt x="251" y="116"/>
                    <a:pt x="255" y="118"/>
                    <a:pt x="254" y="120"/>
                  </a:cubicBezTo>
                  <a:cubicBezTo>
                    <a:pt x="252" y="124"/>
                    <a:pt x="242" y="128"/>
                    <a:pt x="242" y="128"/>
                  </a:cubicBezTo>
                  <a:cubicBezTo>
                    <a:pt x="233" y="141"/>
                    <a:pt x="247" y="154"/>
                    <a:pt x="260" y="158"/>
                  </a:cubicBezTo>
                  <a:cubicBezTo>
                    <a:pt x="282" y="155"/>
                    <a:pt x="295" y="151"/>
                    <a:pt x="318" y="150"/>
                  </a:cubicBezTo>
                  <a:cubicBezTo>
                    <a:pt x="334" y="155"/>
                    <a:pt x="345" y="176"/>
                    <a:pt x="350" y="192"/>
                  </a:cubicBezTo>
                  <a:cubicBezTo>
                    <a:pt x="349" y="195"/>
                    <a:pt x="350" y="199"/>
                    <a:pt x="348" y="202"/>
                  </a:cubicBezTo>
                  <a:cubicBezTo>
                    <a:pt x="345" y="206"/>
                    <a:pt x="336" y="210"/>
                    <a:pt x="336" y="210"/>
                  </a:cubicBezTo>
                  <a:cubicBezTo>
                    <a:pt x="327" y="224"/>
                    <a:pt x="332" y="235"/>
                    <a:pt x="348" y="240"/>
                  </a:cubicBezTo>
                  <a:cubicBezTo>
                    <a:pt x="358" y="237"/>
                    <a:pt x="362" y="237"/>
                    <a:pt x="368" y="246"/>
                  </a:cubicBezTo>
                  <a:cubicBezTo>
                    <a:pt x="360" y="252"/>
                    <a:pt x="346" y="246"/>
                    <a:pt x="338" y="252"/>
                  </a:cubicBezTo>
                  <a:cubicBezTo>
                    <a:pt x="326" y="260"/>
                    <a:pt x="346" y="265"/>
                    <a:pt x="348" y="266"/>
                  </a:cubicBezTo>
                  <a:cubicBezTo>
                    <a:pt x="352" y="278"/>
                    <a:pt x="347" y="279"/>
                    <a:pt x="336" y="286"/>
                  </a:cubicBezTo>
                  <a:cubicBezTo>
                    <a:pt x="332" y="289"/>
                    <a:pt x="324" y="294"/>
                    <a:pt x="324" y="294"/>
                  </a:cubicBezTo>
                  <a:cubicBezTo>
                    <a:pt x="315" y="308"/>
                    <a:pt x="320" y="303"/>
                    <a:pt x="310" y="310"/>
                  </a:cubicBezTo>
                  <a:cubicBezTo>
                    <a:pt x="306" y="316"/>
                    <a:pt x="294" y="324"/>
                    <a:pt x="294" y="324"/>
                  </a:cubicBezTo>
                  <a:cubicBezTo>
                    <a:pt x="285" y="338"/>
                    <a:pt x="288" y="331"/>
                    <a:pt x="284" y="342"/>
                  </a:cubicBezTo>
                  <a:cubicBezTo>
                    <a:pt x="285" y="374"/>
                    <a:pt x="283" y="393"/>
                    <a:pt x="292" y="420"/>
                  </a:cubicBezTo>
                  <a:cubicBezTo>
                    <a:pt x="295" y="429"/>
                    <a:pt x="307" y="435"/>
                    <a:pt x="314" y="440"/>
                  </a:cubicBezTo>
                  <a:cubicBezTo>
                    <a:pt x="319" y="444"/>
                    <a:pt x="332" y="446"/>
                    <a:pt x="332" y="446"/>
                  </a:cubicBezTo>
                  <a:cubicBezTo>
                    <a:pt x="340" y="457"/>
                    <a:pt x="345" y="459"/>
                    <a:pt x="358" y="462"/>
                  </a:cubicBezTo>
                  <a:cubicBezTo>
                    <a:pt x="376" y="459"/>
                    <a:pt x="375" y="457"/>
                    <a:pt x="388" y="448"/>
                  </a:cubicBezTo>
                  <a:cubicBezTo>
                    <a:pt x="390" y="441"/>
                    <a:pt x="394" y="435"/>
                    <a:pt x="400" y="430"/>
                  </a:cubicBezTo>
                  <a:cubicBezTo>
                    <a:pt x="404" y="427"/>
                    <a:pt x="412" y="422"/>
                    <a:pt x="412" y="422"/>
                  </a:cubicBezTo>
                  <a:cubicBezTo>
                    <a:pt x="417" y="415"/>
                    <a:pt x="451" y="367"/>
                    <a:pt x="458" y="364"/>
                  </a:cubicBezTo>
                  <a:cubicBezTo>
                    <a:pt x="475" y="356"/>
                    <a:pt x="486" y="357"/>
                    <a:pt x="506" y="356"/>
                  </a:cubicBezTo>
                  <a:cubicBezTo>
                    <a:pt x="525" y="350"/>
                    <a:pt x="533" y="342"/>
                    <a:pt x="554" y="340"/>
                  </a:cubicBezTo>
                  <a:cubicBezTo>
                    <a:pt x="560" y="338"/>
                    <a:pt x="566" y="336"/>
                    <a:pt x="572" y="334"/>
                  </a:cubicBezTo>
                  <a:cubicBezTo>
                    <a:pt x="576" y="333"/>
                    <a:pt x="584" y="330"/>
                    <a:pt x="584" y="330"/>
                  </a:cubicBezTo>
                  <a:cubicBezTo>
                    <a:pt x="603" y="311"/>
                    <a:pt x="618" y="310"/>
                    <a:pt x="646" y="308"/>
                  </a:cubicBezTo>
                  <a:cubicBezTo>
                    <a:pt x="665" y="304"/>
                    <a:pt x="684" y="303"/>
                    <a:pt x="704" y="302"/>
                  </a:cubicBezTo>
                  <a:cubicBezTo>
                    <a:pt x="712" y="299"/>
                    <a:pt x="712" y="293"/>
                    <a:pt x="720" y="290"/>
                  </a:cubicBezTo>
                  <a:cubicBezTo>
                    <a:pt x="732" y="285"/>
                    <a:pt x="743" y="285"/>
                    <a:pt x="754" y="278"/>
                  </a:cubicBezTo>
                  <a:cubicBezTo>
                    <a:pt x="756" y="271"/>
                    <a:pt x="760" y="267"/>
                    <a:pt x="762" y="260"/>
                  </a:cubicBezTo>
                  <a:cubicBezTo>
                    <a:pt x="763" y="247"/>
                    <a:pt x="762" y="233"/>
                    <a:pt x="764" y="220"/>
                  </a:cubicBezTo>
                  <a:cubicBezTo>
                    <a:pt x="764" y="219"/>
                    <a:pt x="794" y="204"/>
                    <a:pt x="800" y="200"/>
                  </a:cubicBezTo>
                  <a:cubicBezTo>
                    <a:pt x="807" y="189"/>
                    <a:pt x="808" y="186"/>
                    <a:pt x="820" y="182"/>
                  </a:cubicBezTo>
                  <a:cubicBezTo>
                    <a:pt x="825" y="166"/>
                    <a:pt x="814" y="162"/>
                    <a:pt x="802" y="154"/>
                  </a:cubicBezTo>
                  <a:cubicBezTo>
                    <a:pt x="797" y="151"/>
                    <a:pt x="790" y="142"/>
                    <a:pt x="790" y="142"/>
                  </a:cubicBezTo>
                  <a:cubicBezTo>
                    <a:pt x="786" y="131"/>
                    <a:pt x="792" y="127"/>
                    <a:pt x="802" y="124"/>
                  </a:cubicBezTo>
                  <a:cubicBezTo>
                    <a:pt x="810" y="116"/>
                    <a:pt x="813" y="98"/>
                    <a:pt x="820" y="94"/>
                  </a:cubicBezTo>
                  <a:cubicBezTo>
                    <a:pt x="824" y="92"/>
                    <a:pt x="832" y="90"/>
                    <a:pt x="832" y="90"/>
                  </a:cubicBezTo>
                  <a:cubicBezTo>
                    <a:pt x="844" y="92"/>
                    <a:pt x="848" y="92"/>
                    <a:pt x="856" y="100"/>
                  </a:cubicBezTo>
                  <a:cubicBezTo>
                    <a:pt x="863" y="98"/>
                    <a:pt x="876" y="94"/>
                    <a:pt x="876" y="94"/>
                  </a:cubicBezTo>
                  <a:cubicBezTo>
                    <a:pt x="889" y="81"/>
                    <a:pt x="906" y="77"/>
                    <a:pt x="924" y="74"/>
                  </a:cubicBezTo>
                  <a:cubicBezTo>
                    <a:pt x="929" y="67"/>
                    <a:pt x="929" y="58"/>
                    <a:pt x="922" y="52"/>
                  </a:cubicBezTo>
                  <a:cubicBezTo>
                    <a:pt x="918" y="49"/>
                    <a:pt x="910" y="44"/>
                    <a:pt x="910" y="44"/>
                  </a:cubicBezTo>
                  <a:cubicBezTo>
                    <a:pt x="894" y="47"/>
                    <a:pt x="899" y="49"/>
                    <a:pt x="888" y="56"/>
                  </a:cubicBezTo>
                  <a:cubicBezTo>
                    <a:pt x="884" y="58"/>
                    <a:pt x="876" y="60"/>
                    <a:pt x="876" y="60"/>
                  </a:cubicBezTo>
                  <a:cubicBezTo>
                    <a:pt x="853" y="59"/>
                    <a:pt x="810" y="59"/>
                    <a:pt x="848" y="46"/>
                  </a:cubicBezTo>
                  <a:cubicBezTo>
                    <a:pt x="844" y="33"/>
                    <a:pt x="831" y="37"/>
                    <a:pt x="818" y="36"/>
                  </a:cubicBezTo>
                  <a:cubicBezTo>
                    <a:pt x="809" y="33"/>
                    <a:pt x="802" y="27"/>
                    <a:pt x="794" y="22"/>
                  </a:cubicBezTo>
                  <a:cubicBezTo>
                    <a:pt x="790" y="20"/>
                    <a:pt x="782" y="18"/>
                    <a:pt x="782" y="18"/>
                  </a:cubicBezTo>
                  <a:cubicBezTo>
                    <a:pt x="727" y="19"/>
                    <a:pt x="688" y="11"/>
                    <a:pt x="642" y="26"/>
                  </a:cubicBezTo>
                  <a:cubicBezTo>
                    <a:pt x="635" y="16"/>
                    <a:pt x="632" y="18"/>
                    <a:pt x="620" y="20"/>
                  </a:cubicBezTo>
                  <a:cubicBezTo>
                    <a:pt x="611" y="34"/>
                    <a:pt x="600" y="36"/>
                    <a:pt x="584" y="38"/>
                  </a:cubicBezTo>
                  <a:cubicBezTo>
                    <a:pt x="575" y="44"/>
                    <a:pt x="581" y="46"/>
                    <a:pt x="578" y="56"/>
                  </a:cubicBezTo>
                  <a:cubicBezTo>
                    <a:pt x="572" y="47"/>
                    <a:pt x="566" y="41"/>
                    <a:pt x="556" y="38"/>
                  </a:cubicBezTo>
                  <a:cubicBezTo>
                    <a:pt x="553" y="38"/>
                    <a:pt x="539" y="39"/>
                    <a:pt x="534" y="42"/>
                  </a:cubicBezTo>
                  <a:cubicBezTo>
                    <a:pt x="528" y="46"/>
                    <a:pt x="516" y="54"/>
                    <a:pt x="516" y="54"/>
                  </a:cubicBezTo>
                  <a:cubicBezTo>
                    <a:pt x="507" y="52"/>
                    <a:pt x="503" y="51"/>
                    <a:pt x="500" y="42"/>
                  </a:cubicBezTo>
                  <a:cubicBezTo>
                    <a:pt x="505" y="28"/>
                    <a:pt x="488" y="31"/>
                    <a:pt x="478" y="30"/>
                  </a:cubicBezTo>
                  <a:cubicBezTo>
                    <a:pt x="469" y="33"/>
                    <a:pt x="473" y="37"/>
                    <a:pt x="464" y="40"/>
                  </a:cubicBezTo>
                  <a:cubicBezTo>
                    <a:pt x="447" y="34"/>
                    <a:pt x="451" y="27"/>
                    <a:pt x="432" y="40"/>
                  </a:cubicBezTo>
                  <a:cubicBezTo>
                    <a:pt x="427" y="54"/>
                    <a:pt x="427" y="52"/>
                    <a:pt x="410" y="50"/>
                  </a:cubicBezTo>
                  <a:cubicBezTo>
                    <a:pt x="391" y="52"/>
                    <a:pt x="385" y="54"/>
                    <a:pt x="366" y="52"/>
                  </a:cubicBezTo>
                  <a:cubicBezTo>
                    <a:pt x="357" y="49"/>
                    <a:pt x="356" y="46"/>
                    <a:pt x="364" y="40"/>
                  </a:cubicBezTo>
                  <a:cubicBezTo>
                    <a:pt x="380" y="42"/>
                    <a:pt x="395" y="43"/>
                    <a:pt x="410" y="38"/>
                  </a:cubicBezTo>
                  <a:cubicBezTo>
                    <a:pt x="426" y="15"/>
                    <a:pt x="386" y="21"/>
                    <a:pt x="370" y="20"/>
                  </a:cubicBezTo>
                  <a:cubicBezTo>
                    <a:pt x="364" y="16"/>
                    <a:pt x="358" y="12"/>
                    <a:pt x="352" y="8"/>
                  </a:cubicBezTo>
                  <a:cubicBezTo>
                    <a:pt x="348" y="5"/>
                    <a:pt x="340" y="0"/>
                    <a:pt x="340" y="0"/>
                  </a:cubicBezTo>
                  <a:cubicBezTo>
                    <a:pt x="338" y="1"/>
                    <a:pt x="336" y="1"/>
                    <a:pt x="334" y="2"/>
                  </a:cubicBezTo>
                  <a:cubicBezTo>
                    <a:pt x="331" y="3"/>
                    <a:pt x="329" y="3"/>
                    <a:pt x="326" y="4"/>
                  </a:cubicBezTo>
                  <a:cubicBezTo>
                    <a:pt x="322" y="5"/>
                    <a:pt x="314" y="8"/>
                    <a:pt x="314" y="8"/>
                  </a:cubicBezTo>
                  <a:cubicBezTo>
                    <a:pt x="305" y="22"/>
                    <a:pt x="288" y="6"/>
                    <a:pt x="276" y="2"/>
                  </a:cubicBezTo>
                  <a:cubicBezTo>
                    <a:pt x="270" y="3"/>
                    <a:pt x="241" y="16"/>
                    <a:pt x="240" y="16"/>
                  </a:cubicBezTo>
                  <a:cubicBezTo>
                    <a:pt x="226" y="17"/>
                    <a:pt x="212" y="17"/>
                    <a:pt x="198" y="18"/>
                  </a:cubicBezTo>
                  <a:cubicBezTo>
                    <a:pt x="183" y="19"/>
                    <a:pt x="172" y="20"/>
                    <a:pt x="160" y="28"/>
                  </a:cubicBezTo>
                  <a:cubicBezTo>
                    <a:pt x="146" y="26"/>
                    <a:pt x="141" y="27"/>
                    <a:pt x="130" y="20"/>
                  </a:cubicBezTo>
                  <a:cubicBezTo>
                    <a:pt x="123" y="22"/>
                    <a:pt x="115" y="24"/>
                    <a:pt x="108" y="26"/>
                  </a:cubicBezTo>
                  <a:cubicBezTo>
                    <a:pt x="102" y="35"/>
                    <a:pt x="113" y="41"/>
                    <a:pt x="122" y="44"/>
                  </a:cubicBezTo>
                  <a:cubicBezTo>
                    <a:pt x="125" y="52"/>
                    <a:pt x="114" y="68"/>
                    <a:pt x="114" y="68"/>
                  </a:cubicBezTo>
                  <a:cubicBezTo>
                    <a:pt x="112" y="79"/>
                    <a:pt x="111" y="82"/>
                    <a:pt x="100" y="78"/>
                  </a:cubicBezTo>
                  <a:cubicBezTo>
                    <a:pt x="93" y="67"/>
                    <a:pt x="100" y="63"/>
                    <a:pt x="104" y="52"/>
                  </a:cubicBezTo>
                  <a:cubicBezTo>
                    <a:pt x="96" y="44"/>
                    <a:pt x="91" y="36"/>
                    <a:pt x="80" y="32"/>
                  </a:cubicBezTo>
                  <a:cubicBezTo>
                    <a:pt x="73" y="34"/>
                    <a:pt x="67" y="39"/>
                    <a:pt x="60" y="42"/>
                  </a:cubicBezTo>
                  <a:close/>
                </a:path>
              </a:pathLst>
            </a:custGeom>
            <a:solidFill>
              <a:srgbClr val="FEFEFE">
                <a:alpha val="29803"/>
              </a:srgb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800">
                <a:solidFill>
                  <a:srgbClr val="080808"/>
                </a:solidFill>
                <a:ea typeface="宋体" pitchFamily="2" charset="-122"/>
              </a:endParaRPr>
            </a:p>
          </p:txBody>
        </p:sp>
        <p:sp>
          <p:nvSpPr>
            <p:cNvPr id="32" name="Freeform 30"/>
            <p:cNvSpPr>
              <a:spLocks/>
            </p:cNvSpPr>
            <p:nvPr/>
          </p:nvSpPr>
          <p:spPr bwMode="auto">
            <a:xfrm>
              <a:off x="1345" y="184"/>
              <a:ext cx="39" cy="24"/>
            </a:xfrm>
            <a:custGeom>
              <a:avLst/>
              <a:gdLst>
                <a:gd name="T0" fmla="*/ 26 w 52"/>
                <a:gd name="T1" fmla="*/ 0 h 32"/>
                <a:gd name="T2" fmla="*/ 6 w 52"/>
                <a:gd name="T3" fmla="*/ 15 h 32"/>
                <a:gd name="T4" fmla="*/ 18 w 52"/>
                <a:gd name="T5" fmla="*/ 24 h 32"/>
                <a:gd name="T6" fmla="*/ 32 w 52"/>
                <a:gd name="T7" fmla="*/ 23 h 32"/>
                <a:gd name="T8" fmla="*/ 26 w 52"/>
                <a:gd name="T9" fmla="*/ 0 h 3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2" h="32">
                  <a:moveTo>
                    <a:pt x="34" y="0"/>
                  </a:moveTo>
                  <a:cubicBezTo>
                    <a:pt x="30" y="12"/>
                    <a:pt x="19" y="16"/>
                    <a:pt x="8" y="20"/>
                  </a:cubicBezTo>
                  <a:cubicBezTo>
                    <a:pt x="0" y="32"/>
                    <a:pt x="14" y="31"/>
                    <a:pt x="24" y="32"/>
                  </a:cubicBezTo>
                  <a:cubicBezTo>
                    <a:pt x="30" y="31"/>
                    <a:pt x="36" y="32"/>
                    <a:pt x="42" y="30"/>
                  </a:cubicBezTo>
                  <a:cubicBezTo>
                    <a:pt x="52" y="26"/>
                    <a:pt x="34" y="3"/>
                    <a:pt x="34" y="0"/>
                  </a:cubicBezTo>
                  <a:close/>
                </a:path>
              </a:pathLst>
            </a:custGeom>
            <a:solidFill>
              <a:srgbClr val="FEFEFE">
                <a:alpha val="29803"/>
              </a:srgb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800">
                <a:solidFill>
                  <a:srgbClr val="080808"/>
                </a:solidFill>
                <a:ea typeface="宋体" pitchFamily="2" charset="-122"/>
              </a:endParaRPr>
            </a:p>
          </p:txBody>
        </p:sp>
        <p:sp>
          <p:nvSpPr>
            <p:cNvPr id="33" name="Freeform 31"/>
            <p:cNvSpPr>
              <a:spLocks/>
            </p:cNvSpPr>
            <p:nvPr/>
          </p:nvSpPr>
          <p:spPr bwMode="auto">
            <a:xfrm>
              <a:off x="1628" y="250"/>
              <a:ext cx="128" cy="54"/>
            </a:xfrm>
            <a:custGeom>
              <a:avLst/>
              <a:gdLst>
                <a:gd name="T0" fmla="*/ 76 w 172"/>
                <a:gd name="T1" fmla="*/ 6 h 72"/>
                <a:gd name="T2" fmla="*/ 49 w 172"/>
                <a:gd name="T3" fmla="*/ 3 h 72"/>
                <a:gd name="T4" fmla="*/ 40 w 172"/>
                <a:gd name="T5" fmla="*/ 0 h 72"/>
                <a:gd name="T6" fmla="*/ 0 w 172"/>
                <a:gd name="T7" fmla="*/ 21 h 72"/>
                <a:gd name="T8" fmla="*/ 21 w 172"/>
                <a:gd name="T9" fmla="*/ 30 h 72"/>
                <a:gd name="T10" fmla="*/ 31 w 172"/>
                <a:gd name="T11" fmla="*/ 45 h 72"/>
                <a:gd name="T12" fmla="*/ 49 w 172"/>
                <a:gd name="T13" fmla="*/ 51 h 72"/>
                <a:gd name="T14" fmla="*/ 58 w 172"/>
                <a:gd name="T15" fmla="*/ 54 h 72"/>
                <a:gd name="T16" fmla="*/ 97 w 172"/>
                <a:gd name="T17" fmla="*/ 45 h 72"/>
                <a:gd name="T18" fmla="*/ 128 w 172"/>
                <a:gd name="T19" fmla="*/ 33 h 72"/>
                <a:gd name="T20" fmla="*/ 110 w 172"/>
                <a:gd name="T21" fmla="*/ 14 h 72"/>
                <a:gd name="T22" fmla="*/ 101 w 172"/>
                <a:gd name="T23" fmla="*/ 3 h 72"/>
                <a:gd name="T24" fmla="*/ 76 w 172"/>
                <a:gd name="T25" fmla="*/ 6 h 72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72" h="72">
                  <a:moveTo>
                    <a:pt x="102" y="8"/>
                  </a:moveTo>
                  <a:cubicBezTo>
                    <a:pt x="89" y="12"/>
                    <a:pt x="78" y="8"/>
                    <a:pt x="66" y="4"/>
                  </a:cubicBezTo>
                  <a:cubicBezTo>
                    <a:pt x="62" y="3"/>
                    <a:pt x="54" y="0"/>
                    <a:pt x="54" y="0"/>
                  </a:cubicBezTo>
                  <a:cubicBezTo>
                    <a:pt x="38" y="5"/>
                    <a:pt x="12" y="16"/>
                    <a:pt x="0" y="28"/>
                  </a:cubicBezTo>
                  <a:cubicBezTo>
                    <a:pt x="4" y="39"/>
                    <a:pt x="18" y="39"/>
                    <a:pt x="28" y="40"/>
                  </a:cubicBezTo>
                  <a:cubicBezTo>
                    <a:pt x="39" y="44"/>
                    <a:pt x="41" y="60"/>
                    <a:pt x="42" y="60"/>
                  </a:cubicBezTo>
                  <a:cubicBezTo>
                    <a:pt x="50" y="63"/>
                    <a:pt x="58" y="65"/>
                    <a:pt x="66" y="68"/>
                  </a:cubicBezTo>
                  <a:cubicBezTo>
                    <a:pt x="70" y="69"/>
                    <a:pt x="78" y="72"/>
                    <a:pt x="78" y="72"/>
                  </a:cubicBezTo>
                  <a:cubicBezTo>
                    <a:pt x="92" y="71"/>
                    <a:pt x="117" y="69"/>
                    <a:pt x="130" y="60"/>
                  </a:cubicBezTo>
                  <a:cubicBezTo>
                    <a:pt x="148" y="48"/>
                    <a:pt x="150" y="46"/>
                    <a:pt x="172" y="44"/>
                  </a:cubicBezTo>
                  <a:cubicBezTo>
                    <a:pt x="169" y="29"/>
                    <a:pt x="162" y="23"/>
                    <a:pt x="148" y="18"/>
                  </a:cubicBezTo>
                  <a:cubicBezTo>
                    <a:pt x="145" y="10"/>
                    <a:pt x="144" y="7"/>
                    <a:pt x="136" y="4"/>
                  </a:cubicBezTo>
                  <a:cubicBezTo>
                    <a:pt x="134" y="4"/>
                    <a:pt x="105" y="11"/>
                    <a:pt x="102" y="8"/>
                  </a:cubicBezTo>
                  <a:close/>
                </a:path>
              </a:pathLst>
            </a:custGeom>
            <a:solidFill>
              <a:srgbClr val="FEFEFE">
                <a:alpha val="29803"/>
              </a:srgb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800">
                <a:solidFill>
                  <a:srgbClr val="080808"/>
                </a:solidFill>
                <a:ea typeface="宋体" pitchFamily="2" charset="-122"/>
              </a:endParaRPr>
            </a:p>
          </p:txBody>
        </p:sp>
        <p:sp>
          <p:nvSpPr>
            <p:cNvPr id="34" name="Freeform 32"/>
            <p:cNvSpPr>
              <a:spLocks/>
            </p:cNvSpPr>
            <p:nvPr/>
          </p:nvSpPr>
          <p:spPr bwMode="auto">
            <a:xfrm>
              <a:off x="1729" y="87"/>
              <a:ext cx="39" cy="24"/>
            </a:xfrm>
            <a:custGeom>
              <a:avLst/>
              <a:gdLst>
                <a:gd name="T0" fmla="*/ 26 w 52"/>
                <a:gd name="T1" fmla="*/ 0 h 32"/>
                <a:gd name="T2" fmla="*/ 6 w 52"/>
                <a:gd name="T3" fmla="*/ 15 h 32"/>
                <a:gd name="T4" fmla="*/ 18 w 52"/>
                <a:gd name="T5" fmla="*/ 24 h 32"/>
                <a:gd name="T6" fmla="*/ 32 w 52"/>
                <a:gd name="T7" fmla="*/ 23 h 32"/>
                <a:gd name="T8" fmla="*/ 26 w 52"/>
                <a:gd name="T9" fmla="*/ 0 h 3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2" h="32">
                  <a:moveTo>
                    <a:pt x="34" y="0"/>
                  </a:moveTo>
                  <a:cubicBezTo>
                    <a:pt x="30" y="12"/>
                    <a:pt x="19" y="16"/>
                    <a:pt x="8" y="20"/>
                  </a:cubicBezTo>
                  <a:cubicBezTo>
                    <a:pt x="0" y="32"/>
                    <a:pt x="14" y="31"/>
                    <a:pt x="24" y="32"/>
                  </a:cubicBezTo>
                  <a:cubicBezTo>
                    <a:pt x="30" y="31"/>
                    <a:pt x="36" y="32"/>
                    <a:pt x="42" y="30"/>
                  </a:cubicBezTo>
                  <a:cubicBezTo>
                    <a:pt x="52" y="26"/>
                    <a:pt x="34" y="3"/>
                    <a:pt x="34" y="0"/>
                  </a:cubicBezTo>
                  <a:close/>
                </a:path>
              </a:pathLst>
            </a:custGeom>
            <a:solidFill>
              <a:srgbClr val="FEFEFE">
                <a:alpha val="29803"/>
              </a:srgb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800">
                <a:solidFill>
                  <a:srgbClr val="080808"/>
                </a:solidFill>
                <a:ea typeface="宋体" pitchFamily="2" charset="-122"/>
              </a:endParaRPr>
            </a:p>
          </p:txBody>
        </p:sp>
        <p:sp>
          <p:nvSpPr>
            <p:cNvPr id="35" name="Freeform 33"/>
            <p:cNvSpPr>
              <a:spLocks/>
            </p:cNvSpPr>
            <p:nvPr/>
          </p:nvSpPr>
          <p:spPr bwMode="auto">
            <a:xfrm>
              <a:off x="1998" y="55"/>
              <a:ext cx="155" cy="63"/>
            </a:xfrm>
            <a:custGeom>
              <a:avLst/>
              <a:gdLst>
                <a:gd name="T0" fmla="*/ 144 w 206"/>
                <a:gd name="T1" fmla="*/ 5 h 85"/>
                <a:gd name="T2" fmla="*/ 78 w 206"/>
                <a:gd name="T3" fmla="*/ 7 h 85"/>
                <a:gd name="T4" fmla="*/ 82 w 206"/>
                <a:gd name="T5" fmla="*/ 19 h 85"/>
                <a:gd name="T6" fmla="*/ 81 w 206"/>
                <a:gd name="T7" fmla="*/ 24 h 85"/>
                <a:gd name="T8" fmla="*/ 67 w 206"/>
                <a:gd name="T9" fmla="*/ 20 h 85"/>
                <a:gd name="T10" fmla="*/ 58 w 206"/>
                <a:gd name="T11" fmla="*/ 14 h 85"/>
                <a:gd name="T12" fmla="*/ 17 w 206"/>
                <a:gd name="T13" fmla="*/ 20 h 85"/>
                <a:gd name="T14" fmla="*/ 23 w 206"/>
                <a:gd name="T15" fmla="*/ 36 h 85"/>
                <a:gd name="T16" fmla="*/ 41 w 206"/>
                <a:gd name="T17" fmla="*/ 39 h 85"/>
                <a:gd name="T18" fmla="*/ 56 w 206"/>
                <a:gd name="T19" fmla="*/ 54 h 85"/>
                <a:gd name="T20" fmla="*/ 67 w 206"/>
                <a:gd name="T21" fmla="*/ 63 h 85"/>
                <a:gd name="T22" fmla="*/ 82 w 206"/>
                <a:gd name="T23" fmla="*/ 50 h 85"/>
                <a:gd name="T24" fmla="*/ 91 w 206"/>
                <a:gd name="T25" fmla="*/ 44 h 85"/>
                <a:gd name="T26" fmla="*/ 96 w 206"/>
                <a:gd name="T27" fmla="*/ 35 h 85"/>
                <a:gd name="T28" fmla="*/ 126 w 206"/>
                <a:gd name="T29" fmla="*/ 26 h 85"/>
                <a:gd name="T30" fmla="*/ 141 w 206"/>
                <a:gd name="T31" fmla="*/ 23 h 85"/>
                <a:gd name="T32" fmla="*/ 150 w 206"/>
                <a:gd name="T33" fmla="*/ 20 h 85"/>
                <a:gd name="T34" fmla="*/ 144 w 206"/>
                <a:gd name="T35" fmla="*/ 5 h 8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06" h="85">
                  <a:moveTo>
                    <a:pt x="191" y="7"/>
                  </a:moveTo>
                  <a:cubicBezTo>
                    <a:pt x="165" y="6"/>
                    <a:pt x="130" y="0"/>
                    <a:pt x="103" y="9"/>
                  </a:cubicBezTo>
                  <a:cubicBezTo>
                    <a:pt x="100" y="18"/>
                    <a:pt x="101" y="20"/>
                    <a:pt x="109" y="25"/>
                  </a:cubicBezTo>
                  <a:cubicBezTo>
                    <a:pt x="111" y="28"/>
                    <a:pt x="118" y="34"/>
                    <a:pt x="107" y="33"/>
                  </a:cubicBezTo>
                  <a:cubicBezTo>
                    <a:pt x="101" y="32"/>
                    <a:pt x="89" y="27"/>
                    <a:pt x="89" y="27"/>
                  </a:cubicBezTo>
                  <a:cubicBezTo>
                    <a:pt x="86" y="24"/>
                    <a:pt x="82" y="18"/>
                    <a:pt x="77" y="19"/>
                  </a:cubicBezTo>
                  <a:cubicBezTo>
                    <a:pt x="52" y="22"/>
                    <a:pt x="57" y="25"/>
                    <a:pt x="23" y="27"/>
                  </a:cubicBezTo>
                  <a:cubicBezTo>
                    <a:pt x="0" y="31"/>
                    <a:pt x="18" y="45"/>
                    <a:pt x="31" y="49"/>
                  </a:cubicBezTo>
                  <a:cubicBezTo>
                    <a:pt x="43" y="53"/>
                    <a:pt x="35" y="51"/>
                    <a:pt x="55" y="53"/>
                  </a:cubicBezTo>
                  <a:cubicBezTo>
                    <a:pt x="63" y="59"/>
                    <a:pt x="66" y="67"/>
                    <a:pt x="75" y="73"/>
                  </a:cubicBezTo>
                  <a:cubicBezTo>
                    <a:pt x="78" y="81"/>
                    <a:pt x="81" y="82"/>
                    <a:pt x="89" y="85"/>
                  </a:cubicBezTo>
                  <a:cubicBezTo>
                    <a:pt x="104" y="81"/>
                    <a:pt x="99" y="75"/>
                    <a:pt x="109" y="67"/>
                  </a:cubicBezTo>
                  <a:cubicBezTo>
                    <a:pt x="113" y="64"/>
                    <a:pt x="121" y="59"/>
                    <a:pt x="121" y="59"/>
                  </a:cubicBezTo>
                  <a:cubicBezTo>
                    <a:pt x="123" y="55"/>
                    <a:pt x="124" y="50"/>
                    <a:pt x="127" y="47"/>
                  </a:cubicBezTo>
                  <a:cubicBezTo>
                    <a:pt x="132" y="41"/>
                    <a:pt x="158" y="37"/>
                    <a:pt x="167" y="35"/>
                  </a:cubicBezTo>
                  <a:cubicBezTo>
                    <a:pt x="174" y="34"/>
                    <a:pt x="181" y="33"/>
                    <a:pt x="187" y="31"/>
                  </a:cubicBezTo>
                  <a:cubicBezTo>
                    <a:pt x="191" y="30"/>
                    <a:pt x="199" y="27"/>
                    <a:pt x="199" y="27"/>
                  </a:cubicBezTo>
                  <a:cubicBezTo>
                    <a:pt x="206" y="16"/>
                    <a:pt x="199" y="15"/>
                    <a:pt x="191" y="7"/>
                  </a:cubicBezTo>
                  <a:close/>
                </a:path>
              </a:pathLst>
            </a:custGeom>
            <a:solidFill>
              <a:srgbClr val="FEFEFE">
                <a:alpha val="29803"/>
              </a:srgb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800">
                <a:solidFill>
                  <a:srgbClr val="080808"/>
                </a:solidFill>
                <a:ea typeface="宋体" pitchFamily="2" charset="-122"/>
              </a:endParaRPr>
            </a:p>
          </p:txBody>
        </p:sp>
        <p:sp>
          <p:nvSpPr>
            <p:cNvPr id="36" name="Freeform 34"/>
            <p:cNvSpPr>
              <a:spLocks/>
            </p:cNvSpPr>
            <p:nvPr/>
          </p:nvSpPr>
          <p:spPr bwMode="auto">
            <a:xfrm>
              <a:off x="2095" y="88"/>
              <a:ext cx="48" cy="21"/>
            </a:xfrm>
            <a:custGeom>
              <a:avLst/>
              <a:gdLst>
                <a:gd name="T0" fmla="*/ 27 w 64"/>
                <a:gd name="T1" fmla="*/ 5 h 28"/>
                <a:gd name="T2" fmla="*/ 6 w 64"/>
                <a:gd name="T3" fmla="*/ 3 h 28"/>
                <a:gd name="T4" fmla="*/ 18 w 64"/>
                <a:gd name="T5" fmla="*/ 21 h 28"/>
                <a:gd name="T6" fmla="*/ 41 w 64"/>
                <a:gd name="T7" fmla="*/ 11 h 28"/>
                <a:gd name="T8" fmla="*/ 27 w 64"/>
                <a:gd name="T9" fmla="*/ 5 h 2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4" h="28">
                  <a:moveTo>
                    <a:pt x="36" y="6"/>
                  </a:moveTo>
                  <a:cubicBezTo>
                    <a:pt x="32" y="18"/>
                    <a:pt x="19" y="0"/>
                    <a:pt x="8" y="4"/>
                  </a:cubicBezTo>
                  <a:cubicBezTo>
                    <a:pt x="0" y="16"/>
                    <a:pt x="14" y="27"/>
                    <a:pt x="24" y="28"/>
                  </a:cubicBezTo>
                  <a:cubicBezTo>
                    <a:pt x="30" y="27"/>
                    <a:pt x="48" y="16"/>
                    <a:pt x="54" y="14"/>
                  </a:cubicBezTo>
                  <a:cubicBezTo>
                    <a:pt x="64" y="10"/>
                    <a:pt x="36" y="9"/>
                    <a:pt x="36" y="6"/>
                  </a:cubicBezTo>
                  <a:close/>
                </a:path>
              </a:pathLst>
            </a:custGeom>
            <a:solidFill>
              <a:srgbClr val="FEFEFE">
                <a:alpha val="29803"/>
              </a:srgb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800">
                <a:solidFill>
                  <a:srgbClr val="080808"/>
                </a:solidFill>
                <a:ea typeface="宋体" pitchFamily="2" charset="-122"/>
              </a:endParaRPr>
            </a:p>
          </p:txBody>
        </p:sp>
        <p:sp>
          <p:nvSpPr>
            <p:cNvPr id="37" name="Freeform 35"/>
            <p:cNvSpPr>
              <a:spLocks/>
            </p:cNvSpPr>
            <p:nvPr/>
          </p:nvSpPr>
          <p:spPr bwMode="auto">
            <a:xfrm>
              <a:off x="1803" y="360"/>
              <a:ext cx="109" cy="132"/>
            </a:xfrm>
            <a:custGeom>
              <a:avLst/>
              <a:gdLst>
                <a:gd name="T0" fmla="*/ 18 w 146"/>
                <a:gd name="T1" fmla="*/ 14 h 176"/>
                <a:gd name="T2" fmla="*/ 0 w 146"/>
                <a:gd name="T3" fmla="*/ 19 h 176"/>
                <a:gd name="T4" fmla="*/ 10 w 146"/>
                <a:gd name="T5" fmla="*/ 32 h 176"/>
                <a:gd name="T6" fmla="*/ 25 w 146"/>
                <a:gd name="T7" fmla="*/ 65 h 176"/>
                <a:gd name="T8" fmla="*/ 39 w 146"/>
                <a:gd name="T9" fmla="*/ 68 h 176"/>
                <a:gd name="T10" fmla="*/ 37 w 146"/>
                <a:gd name="T11" fmla="*/ 80 h 176"/>
                <a:gd name="T12" fmla="*/ 21 w 146"/>
                <a:gd name="T13" fmla="*/ 85 h 176"/>
                <a:gd name="T14" fmla="*/ 12 w 146"/>
                <a:gd name="T15" fmla="*/ 98 h 176"/>
                <a:gd name="T16" fmla="*/ 13 w 146"/>
                <a:gd name="T17" fmla="*/ 103 h 176"/>
                <a:gd name="T18" fmla="*/ 22 w 146"/>
                <a:gd name="T19" fmla="*/ 106 h 176"/>
                <a:gd name="T20" fmla="*/ 13 w 146"/>
                <a:gd name="T21" fmla="*/ 127 h 176"/>
                <a:gd name="T22" fmla="*/ 15 w 146"/>
                <a:gd name="T23" fmla="*/ 131 h 176"/>
                <a:gd name="T24" fmla="*/ 25 w 146"/>
                <a:gd name="T25" fmla="*/ 128 h 176"/>
                <a:gd name="T26" fmla="*/ 43 w 146"/>
                <a:gd name="T27" fmla="*/ 127 h 176"/>
                <a:gd name="T28" fmla="*/ 69 w 146"/>
                <a:gd name="T29" fmla="*/ 128 h 176"/>
                <a:gd name="T30" fmla="*/ 82 w 146"/>
                <a:gd name="T31" fmla="*/ 127 h 176"/>
                <a:gd name="T32" fmla="*/ 91 w 146"/>
                <a:gd name="T33" fmla="*/ 124 h 176"/>
                <a:gd name="T34" fmla="*/ 96 w 146"/>
                <a:gd name="T35" fmla="*/ 106 h 176"/>
                <a:gd name="T36" fmla="*/ 109 w 146"/>
                <a:gd name="T37" fmla="*/ 100 h 176"/>
                <a:gd name="T38" fmla="*/ 82 w 146"/>
                <a:gd name="T39" fmla="*/ 82 h 176"/>
                <a:gd name="T40" fmla="*/ 66 w 146"/>
                <a:gd name="T41" fmla="*/ 62 h 176"/>
                <a:gd name="T42" fmla="*/ 61 w 146"/>
                <a:gd name="T43" fmla="*/ 52 h 176"/>
                <a:gd name="T44" fmla="*/ 48 w 146"/>
                <a:gd name="T45" fmla="*/ 46 h 176"/>
                <a:gd name="T46" fmla="*/ 64 w 146"/>
                <a:gd name="T47" fmla="*/ 34 h 176"/>
                <a:gd name="T48" fmla="*/ 48 w 146"/>
                <a:gd name="T49" fmla="*/ 23 h 176"/>
                <a:gd name="T50" fmla="*/ 52 w 146"/>
                <a:gd name="T51" fmla="*/ 10 h 176"/>
                <a:gd name="T52" fmla="*/ 34 w 146"/>
                <a:gd name="T53" fmla="*/ 1 h 176"/>
                <a:gd name="T54" fmla="*/ 22 w 146"/>
                <a:gd name="T55" fmla="*/ 7 h 176"/>
                <a:gd name="T56" fmla="*/ 18 w 146"/>
                <a:gd name="T57" fmla="*/ 14 h 17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146" h="176">
                  <a:moveTo>
                    <a:pt x="24" y="19"/>
                  </a:moveTo>
                  <a:cubicBezTo>
                    <a:pt x="13" y="23"/>
                    <a:pt x="7" y="15"/>
                    <a:pt x="0" y="25"/>
                  </a:cubicBezTo>
                  <a:cubicBezTo>
                    <a:pt x="2" y="32"/>
                    <a:pt x="14" y="43"/>
                    <a:pt x="14" y="43"/>
                  </a:cubicBezTo>
                  <a:cubicBezTo>
                    <a:pt x="19" y="58"/>
                    <a:pt x="20" y="78"/>
                    <a:pt x="34" y="87"/>
                  </a:cubicBezTo>
                  <a:cubicBezTo>
                    <a:pt x="42" y="84"/>
                    <a:pt x="45" y="86"/>
                    <a:pt x="52" y="91"/>
                  </a:cubicBezTo>
                  <a:cubicBezTo>
                    <a:pt x="57" y="105"/>
                    <a:pt x="60" y="101"/>
                    <a:pt x="50" y="107"/>
                  </a:cubicBezTo>
                  <a:cubicBezTo>
                    <a:pt x="38" y="105"/>
                    <a:pt x="32" y="101"/>
                    <a:pt x="28" y="113"/>
                  </a:cubicBezTo>
                  <a:cubicBezTo>
                    <a:pt x="32" y="129"/>
                    <a:pt x="33" y="128"/>
                    <a:pt x="16" y="131"/>
                  </a:cubicBezTo>
                  <a:cubicBezTo>
                    <a:pt x="17" y="133"/>
                    <a:pt x="16" y="136"/>
                    <a:pt x="18" y="137"/>
                  </a:cubicBezTo>
                  <a:cubicBezTo>
                    <a:pt x="21" y="139"/>
                    <a:pt x="30" y="141"/>
                    <a:pt x="30" y="141"/>
                  </a:cubicBezTo>
                  <a:cubicBezTo>
                    <a:pt x="28" y="152"/>
                    <a:pt x="21" y="159"/>
                    <a:pt x="18" y="169"/>
                  </a:cubicBezTo>
                  <a:cubicBezTo>
                    <a:pt x="19" y="171"/>
                    <a:pt x="18" y="174"/>
                    <a:pt x="20" y="175"/>
                  </a:cubicBezTo>
                  <a:cubicBezTo>
                    <a:pt x="22" y="176"/>
                    <a:pt x="32" y="171"/>
                    <a:pt x="34" y="171"/>
                  </a:cubicBezTo>
                  <a:cubicBezTo>
                    <a:pt x="42" y="170"/>
                    <a:pt x="50" y="170"/>
                    <a:pt x="58" y="169"/>
                  </a:cubicBezTo>
                  <a:cubicBezTo>
                    <a:pt x="70" y="167"/>
                    <a:pt x="80" y="167"/>
                    <a:pt x="92" y="171"/>
                  </a:cubicBezTo>
                  <a:cubicBezTo>
                    <a:pt x="98" y="170"/>
                    <a:pt x="104" y="170"/>
                    <a:pt x="110" y="169"/>
                  </a:cubicBezTo>
                  <a:cubicBezTo>
                    <a:pt x="114" y="168"/>
                    <a:pt x="122" y="165"/>
                    <a:pt x="122" y="165"/>
                  </a:cubicBezTo>
                  <a:cubicBezTo>
                    <a:pt x="124" y="158"/>
                    <a:pt x="123" y="147"/>
                    <a:pt x="128" y="141"/>
                  </a:cubicBezTo>
                  <a:cubicBezTo>
                    <a:pt x="132" y="136"/>
                    <a:pt x="146" y="133"/>
                    <a:pt x="146" y="133"/>
                  </a:cubicBezTo>
                  <a:cubicBezTo>
                    <a:pt x="142" y="105"/>
                    <a:pt x="143" y="111"/>
                    <a:pt x="110" y="109"/>
                  </a:cubicBezTo>
                  <a:cubicBezTo>
                    <a:pt x="102" y="97"/>
                    <a:pt x="103" y="88"/>
                    <a:pt x="88" y="83"/>
                  </a:cubicBezTo>
                  <a:cubicBezTo>
                    <a:pt x="85" y="79"/>
                    <a:pt x="86" y="72"/>
                    <a:pt x="82" y="69"/>
                  </a:cubicBezTo>
                  <a:cubicBezTo>
                    <a:pt x="77" y="65"/>
                    <a:pt x="69" y="65"/>
                    <a:pt x="64" y="61"/>
                  </a:cubicBezTo>
                  <a:cubicBezTo>
                    <a:pt x="52" y="43"/>
                    <a:pt x="67" y="47"/>
                    <a:pt x="86" y="45"/>
                  </a:cubicBezTo>
                  <a:cubicBezTo>
                    <a:pt x="93" y="25"/>
                    <a:pt x="83" y="29"/>
                    <a:pt x="64" y="31"/>
                  </a:cubicBezTo>
                  <a:cubicBezTo>
                    <a:pt x="62" y="25"/>
                    <a:pt x="70" y="13"/>
                    <a:pt x="70" y="13"/>
                  </a:cubicBezTo>
                  <a:cubicBezTo>
                    <a:pt x="64" y="4"/>
                    <a:pt x="56" y="3"/>
                    <a:pt x="46" y="1"/>
                  </a:cubicBezTo>
                  <a:cubicBezTo>
                    <a:pt x="35" y="3"/>
                    <a:pt x="34" y="0"/>
                    <a:pt x="30" y="9"/>
                  </a:cubicBezTo>
                  <a:cubicBezTo>
                    <a:pt x="25" y="21"/>
                    <a:pt x="29" y="24"/>
                    <a:pt x="24" y="19"/>
                  </a:cubicBezTo>
                  <a:close/>
                </a:path>
              </a:pathLst>
            </a:custGeom>
            <a:solidFill>
              <a:srgbClr val="FEFEFE">
                <a:alpha val="29803"/>
              </a:srgb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800">
                <a:solidFill>
                  <a:srgbClr val="080808"/>
                </a:solidFill>
                <a:ea typeface="宋体" pitchFamily="2" charset="-122"/>
              </a:endParaRPr>
            </a:p>
          </p:txBody>
        </p:sp>
        <p:sp>
          <p:nvSpPr>
            <p:cNvPr id="38" name="Freeform 36"/>
            <p:cNvSpPr>
              <a:spLocks/>
            </p:cNvSpPr>
            <p:nvPr/>
          </p:nvSpPr>
          <p:spPr bwMode="auto">
            <a:xfrm>
              <a:off x="1749" y="408"/>
              <a:ext cx="69" cy="68"/>
            </a:xfrm>
            <a:custGeom>
              <a:avLst/>
              <a:gdLst>
                <a:gd name="T0" fmla="*/ 44 w 92"/>
                <a:gd name="T1" fmla="*/ 4 h 92"/>
                <a:gd name="T2" fmla="*/ 62 w 92"/>
                <a:gd name="T3" fmla="*/ 6 h 92"/>
                <a:gd name="T4" fmla="*/ 69 w 92"/>
                <a:gd name="T5" fmla="*/ 19 h 92"/>
                <a:gd name="T6" fmla="*/ 59 w 92"/>
                <a:gd name="T7" fmla="*/ 35 h 92"/>
                <a:gd name="T8" fmla="*/ 35 w 92"/>
                <a:gd name="T9" fmla="*/ 56 h 92"/>
                <a:gd name="T10" fmla="*/ 14 w 92"/>
                <a:gd name="T11" fmla="*/ 68 h 92"/>
                <a:gd name="T12" fmla="*/ 6 w 92"/>
                <a:gd name="T13" fmla="*/ 53 h 92"/>
                <a:gd name="T14" fmla="*/ 15 w 92"/>
                <a:gd name="T15" fmla="*/ 47 h 92"/>
                <a:gd name="T16" fmla="*/ 11 w 92"/>
                <a:gd name="T17" fmla="*/ 34 h 92"/>
                <a:gd name="T18" fmla="*/ 30 w 92"/>
                <a:gd name="T19" fmla="*/ 21 h 92"/>
                <a:gd name="T20" fmla="*/ 44 w 92"/>
                <a:gd name="T21" fmla="*/ 4 h 9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92" h="92">
                  <a:moveTo>
                    <a:pt x="58" y="6"/>
                  </a:moveTo>
                  <a:cubicBezTo>
                    <a:pt x="67" y="0"/>
                    <a:pt x="73" y="2"/>
                    <a:pt x="82" y="8"/>
                  </a:cubicBezTo>
                  <a:cubicBezTo>
                    <a:pt x="91" y="22"/>
                    <a:pt x="88" y="15"/>
                    <a:pt x="92" y="26"/>
                  </a:cubicBezTo>
                  <a:cubicBezTo>
                    <a:pt x="89" y="36"/>
                    <a:pt x="82" y="37"/>
                    <a:pt x="78" y="48"/>
                  </a:cubicBezTo>
                  <a:cubicBezTo>
                    <a:pt x="85" y="69"/>
                    <a:pt x="60" y="71"/>
                    <a:pt x="46" y="76"/>
                  </a:cubicBezTo>
                  <a:cubicBezTo>
                    <a:pt x="40" y="86"/>
                    <a:pt x="28" y="86"/>
                    <a:pt x="18" y="92"/>
                  </a:cubicBezTo>
                  <a:cubicBezTo>
                    <a:pt x="9" y="90"/>
                    <a:pt x="0" y="84"/>
                    <a:pt x="8" y="72"/>
                  </a:cubicBezTo>
                  <a:cubicBezTo>
                    <a:pt x="11" y="68"/>
                    <a:pt x="20" y="64"/>
                    <a:pt x="20" y="64"/>
                  </a:cubicBezTo>
                  <a:cubicBezTo>
                    <a:pt x="23" y="55"/>
                    <a:pt x="21" y="53"/>
                    <a:pt x="14" y="46"/>
                  </a:cubicBezTo>
                  <a:cubicBezTo>
                    <a:pt x="18" y="30"/>
                    <a:pt x="28" y="36"/>
                    <a:pt x="40" y="28"/>
                  </a:cubicBezTo>
                  <a:cubicBezTo>
                    <a:pt x="56" y="17"/>
                    <a:pt x="50" y="24"/>
                    <a:pt x="58" y="6"/>
                  </a:cubicBezTo>
                  <a:close/>
                </a:path>
              </a:pathLst>
            </a:custGeom>
            <a:solidFill>
              <a:srgbClr val="FEFEFE">
                <a:alpha val="29803"/>
              </a:srgb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800">
                <a:solidFill>
                  <a:srgbClr val="080808"/>
                </a:solidFill>
                <a:ea typeface="宋体" pitchFamily="2" charset="-122"/>
              </a:endParaRPr>
            </a:p>
          </p:txBody>
        </p:sp>
        <p:sp>
          <p:nvSpPr>
            <p:cNvPr id="39" name="Freeform 37"/>
            <p:cNvSpPr>
              <a:spLocks/>
            </p:cNvSpPr>
            <p:nvPr/>
          </p:nvSpPr>
          <p:spPr bwMode="auto">
            <a:xfrm>
              <a:off x="3435" y="1551"/>
              <a:ext cx="474" cy="495"/>
            </a:xfrm>
            <a:custGeom>
              <a:avLst/>
              <a:gdLst>
                <a:gd name="T0" fmla="*/ 159 w 633"/>
                <a:gd name="T1" fmla="*/ 8 h 660"/>
                <a:gd name="T2" fmla="*/ 132 w 633"/>
                <a:gd name="T3" fmla="*/ 14 h 660"/>
                <a:gd name="T4" fmla="*/ 108 w 633"/>
                <a:gd name="T5" fmla="*/ 38 h 660"/>
                <a:gd name="T6" fmla="*/ 78 w 633"/>
                <a:gd name="T7" fmla="*/ 44 h 660"/>
                <a:gd name="T8" fmla="*/ 63 w 633"/>
                <a:gd name="T9" fmla="*/ 56 h 660"/>
                <a:gd name="T10" fmla="*/ 51 w 633"/>
                <a:gd name="T11" fmla="*/ 86 h 660"/>
                <a:gd name="T12" fmla="*/ 27 w 633"/>
                <a:gd name="T13" fmla="*/ 125 h 660"/>
                <a:gd name="T14" fmla="*/ 0 w 633"/>
                <a:gd name="T15" fmla="*/ 134 h 660"/>
                <a:gd name="T16" fmla="*/ 54 w 633"/>
                <a:gd name="T17" fmla="*/ 242 h 660"/>
                <a:gd name="T18" fmla="*/ 90 w 633"/>
                <a:gd name="T19" fmla="*/ 320 h 660"/>
                <a:gd name="T20" fmla="*/ 108 w 633"/>
                <a:gd name="T21" fmla="*/ 332 h 660"/>
                <a:gd name="T22" fmla="*/ 126 w 633"/>
                <a:gd name="T23" fmla="*/ 338 h 660"/>
                <a:gd name="T24" fmla="*/ 171 w 633"/>
                <a:gd name="T25" fmla="*/ 323 h 660"/>
                <a:gd name="T26" fmla="*/ 189 w 633"/>
                <a:gd name="T27" fmla="*/ 317 h 660"/>
                <a:gd name="T28" fmla="*/ 225 w 633"/>
                <a:gd name="T29" fmla="*/ 338 h 660"/>
                <a:gd name="T30" fmla="*/ 243 w 633"/>
                <a:gd name="T31" fmla="*/ 395 h 660"/>
                <a:gd name="T32" fmla="*/ 252 w 633"/>
                <a:gd name="T33" fmla="*/ 392 h 660"/>
                <a:gd name="T34" fmla="*/ 258 w 633"/>
                <a:gd name="T35" fmla="*/ 383 h 660"/>
                <a:gd name="T36" fmla="*/ 276 w 633"/>
                <a:gd name="T37" fmla="*/ 410 h 660"/>
                <a:gd name="T38" fmla="*/ 303 w 633"/>
                <a:gd name="T39" fmla="*/ 428 h 660"/>
                <a:gd name="T40" fmla="*/ 326 w 633"/>
                <a:gd name="T41" fmla="*/ 452 h 660"/>
                <a:gd name="T42" fmla="*/ 332 w 633"/>
                <a:gd name="T43" fmla="*/ 461 h 660"/>
                <a:gd name="T44" fmla="*/ 341 w 633"/>
                <a:gd name="T45" fmla="*/ 467 h 660"/>
                <a:gd name="T46" fmla="*/ 362 w 633"/>
                <a:gd name="T47" fmla="*/ 491 h 660"/>
                <a:gd name="T48" fmla="*/ 368 w 633"/>
                <a:gd name="T49" fmla="*/ 473 h 660"/>
                <a:gd name="T50" fmla="*/ 404 w 633"/>
                <a:gd name="T51" fmla="*/ 494 h 660"/>
                <a:gd name="T52" fmla="*/ 440 w 633"/>
                <a:gd name="T53" fmla="*/ 491 h 660"/>
                <a:gd name="T54" fmla="*/ 461 w 633"/>
                <a:gd name="T55" fmla="*/ 398 h 660"/>
                <a:gd name="T56" fmla="*/ 473 w 633"/>
                <a:gd name="T57" fmla="*/ 347 h 660"/>
                <a:gd name="T58" fmla="*/ 464 w 633"/>
                <a:gd name="T59" fmla="*/ 275 h 660"/>
                <a:gd name="T60" fmla="*/ 401 w 633"/>
                <a:gd name="T61" fmla="*/ 203 h 660"/>
                <a:gd name="T62" fmla="*/ 395 w 633"/>
                <a:gd name="T63" fmla="*/ 176 h 660"/>
                <a:gd name="T64" fmla="*/ 344 w 633"/>
                <a:gd name="T65" fmla="*/ 134 h 660"/>
                <a:gd name="T66" fmla="*/ 353 w 633"/>
                <a:gd name="T67" fmla="*/ 116 h 660"/>
                <a:gd name="T68" fmla="*/ 341 w 633"/>
                <a:gd name="T69" fmla="*/ 98 h 660"/>
                <a:gd name="T70" fmla="*/ 312 w 633"/>
                <a:gd name="T71" fmla="*/ 59 h 660"/>
                <a:gd name="T72" fmla="*/ 294 w 633"/>
                <a:gd name="T73" fmla="*/ 23 h 660"/>
                <a:gd name="T74" fmla="*/ 291 w 633"/>
                <a:gd name="T75" fmla="*/ 14 h 660"/>
                <a:gd name="T76" fmla="*/ 273 w 633"/>
                <a:gd name="T77" fmla="*/ 113 h 660"/>
                <a:gd name="T78" fmla="*/ 243 w 633"/>
                <a:gd name="T79" fmla="*/ 86 h 660"/>
                <a:gd name="T80" fmla="*/ 219 w 633"/>
                <a:gd name="T81" fmla="*/ 83 h 660"/>
                <a:gd name="T82" fmla="*/ 204 w 633"/>
                <a:gd name="T83" fmla="*/ 65 h 660"/>
                <a:gd name="T84" fmla="*/ 198 w 633"/>
                <a:gd name="T85" fmla="*/ 47 h 660"/>
                <a:gd name="T86" fmla="*/ 207 w 633"/>
                <a:gd name="T87" fmla="*/ 41 h 660"/>
                <a:gd name="T88" fmla="*/ 180 w 633"/>
                <a:gd name="T89" fmla="*/ 14 h 660"/>
                <a:gd name="T90" fmla="*/ 162 w 633"/>
                <a:gd name="T91" fmla="*/ 8 h 660"/>
                <a:gd name="T92" fmla="*/ 153 w 633"/>
                <a:gd name="T93" fmla="*/ 5 h 660"/>
                <a:gd name="T94" fmla="*/ 159 w 633"/>
                <a:gd name="T95" fmla="*/ 8 h 660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633" h="660">
                  <a:moveTo>
                    <a:pt x="212" y="11"/>
                  </a:moveTo>
                  <a:cubicBezTo>
                    <a:pt x="195" y="0"/>
                    <a:pt x="187" y="2"/>
                    <a:pt x="176" y="19"/>
                  </a:cubicBezTo>
                  <a:cubicBezTo>
                    <a:pt x="171" y="61"/>
                    <a:pt x="181" y="88"/>
                    <a:pt x="144" y="51"/>
                  </a:cubicBezTo>
                  <a:cubicBezTo>
                    <a:pt x="131" y="53"/>
                    <a:pt x="115" y="51"/>
                    <a:pt x="104" y="59"/>
                  </a:cubicBezTo>
                  <a:cubicBezTo>
                    <a:pt x="78" y="80"/>
                    <a:pt x="114" y="65"/>
                    <a:pt x="84" y="75"/>
                  </a:cubicBezTo>
                  <a:cubicBezTo>
                    <a:pt x="78" y="94"/>
                    <a:pt x="92" y="107"/>
                    <a:pt x="68" y="115"/>
                  </a:cubicBezTo>
                  <a:cubicBezTo>
                    <a:pt x="55" y="135"/>
                    <a:pt x="59" y="159"/>
                    <a:pt x="36" y="167"/>
                  </a:cubicBezTo>
                  <a:cubicBezTo>
                    <a:pt x="16" y="163"/>
                    <a:pt x="7" y="158"/>
                    <a:pt x="0" y="179"/>
                  </a:cubicBezTo>
                  <a:cubicBezTo>
                    <a:pt x="9" y="232"/>
                    <a:pt x="43" y="279"/>
                    <a:pt x="72" y="323"/>
                  </a:cubicBezTo>
                  <a:cubicBezTo>
                    <a:pt x="82" y="371"/>
                    <a:pt x="85" y="392"/>
                    <a:pt x="120" y="427"/>
                  </a:cubicBezTo>
                  <a:cubicBezTo>
                    <a:pt x="127" y="434"/>
                    <a:pt x="136" y="438"/>
                    <a:pt x="144" y="443"/>
                  </a:cubicBezTo>
                  <a:cubicBezTo>
                    <a:pt x="151" y="448"/>
                    <a:pt x="168" y="451"/>
                    <a:pt x="168" y="451"/>
                  </a:cubicBezTo>
                  <a:cubicBezTo>
                    <a:pt x="188" y="444"/>
                    <a:pt x="208" y="438"/>
                    <a:pt x="228" y="431"/>
                  </a:cubicBezTo>
                  <a:cubicBezTo>
                    <a:pt x="236" y="428"/>
                    <a:pt x="252" y="423"/>
                    <a:pt x="252" y="423"/>
                  </a:cubicBezTo>
                  <a:cubicBezTo>
                    <a:pt x="271" y="429"/>
                    <a:pt x="281" y="445"/>
                    <a:pt x="300" y="451"/>
                  </a:cubicBezTo>
                  <a:cubicBezTo>
                    <a:pt x="320" y="471"/>
                    <a:pt x="315" y="500"/>
                    <a:pt x="324" y="527"/>
                  </a:cubicBezTo>
                  <a:cubicBezTo>
                    <a:pt x="328" y="526"/>
                    <a:pt x="333" y="526"/>
                    <a:pt x="336" y="523"/>
                  </a:cubicBezTo>
                  <a:cubicBezTo>
                    <a:pt x="340" y="520"/>
                    <a:pt x="339" y="511"/>
                    <a:pt x="344" y="511"/>
                  </a:cubicBezTo>
                  <a:cubicBezTo>
                    <a:pt x="358" y="511"/>
                    <a:pt x="362" y="541"/>
                    <a:pt x="368" y="547"/>
                  </a:cubicBezTo>
                  <a:cubicBezTo>
                    <a:pt x="378" y="557"/>
                    <a:pt x="392" y="563"/>
                    <a:pt x="404" y="571"/>
                  </a:cubicBezTo>
                  <a:cubicBezTo>
                    <a:pt x="418" y="580"/>
                    <a:pt x="422" y="594"/>
                    <a:pt x="436" y="603"/>
                  </a:cubicBezTo>
                  <a:cubicBezTo>
                    <a:pt x="439" y="607"/>
                    <a:pt x="441" y="612"/>
                    <a:pt x="444" y="615"/>
                  </a:cubicBezTo>
                  <a:cubicBezTo>
                    <a:pt x="447" y="618"/>
                    <a:pt x="453" y="619"/>
                    <a:pt x="456" y="623"/>
                  </a:cubicBezTo>
                  <a:cubicBezTo>
                    <a:pt x="489" y="660"/>
                    <a:pt x="457" y="637"/>
                    <a:pt x="484" y="655"/>
                  </a:cubicBezTo>
                  <a:cubicBezTo>
                    <a:pt x="487" y="647"/>
                    <a:pt x="485" y="626"/>
                    <a:pt x="492" y="631"/>
                  </a:cubicBezTo>
                  <a:cubicBezTo>
                    <a:pt x="509" y="642"/>
                    <a:pt x="522" y="653"/>
                    <a:pt x="540" y="659"/>
                  </a:cubicBezTo>
                  <a:cubicBezTo>
                    <a:pt x="557" y="642"/>
                    <a:pt x="567" y="648"/>
                    <a:pt x="588" y="655"/>
                  </a:cubicBezTo>
                  <a:cubicBezTo>
                    <a:pt x="611" y="621"/>
                    <a:pt x="573" y="560"/>
                    <a:pt x="616" y="531"/>
                  </a:cubicBezTo>
                  <a:cubicBezTo>
                    <a:pt x="632" y="507"/>
                    <a:pt x="629" y="496"/>
                    <a:pt x="632" y="463"/>
                  </a:cubicBezTo>
                  <a:cubicBezTo>
                    <a:pt x="630" y="440"/>
                    <a:pt x="633" y="390"/>
                    <a:pt x="620" y="367"/>
                  </a:cubicBezTo>
                  <a:cubicBezTo>
                    <a:pt x="600" y="332"/>
                    <a:pt x="565" y="300"/>
                    <a:pt x="536" y="271"/>
                  </a:cubicBezTo>
                  <a:cubicBezTo>
                    <a:pt x="532" y="259"/>
                    <a:pt x="532" y="247"/>
                    <a:pt x="528" y="235"/>
                  </a:cubicBezTo>
                  <a:cubicBezTo>
                    <a:pt x="525" y="225"/>
                    <a:pt x="474" y="188"/>
                    <a:pt x="460" y="179"/>
                  </a:cubicBezTo>
                  <a:cubicBezTo>
                    <a:pt x="463" y="171"/>
                    <a:pt x="471" y="164"/>
                    <a:pt x="472" y="155"/>
                  </a:cubicBezTo>
                  <a:cubicBezTo>
                    <a:pt x="474" y="144"/>
                    <a:pt x="461" y="137"/>
                    <a:pt x="456" y="131"/>
                  </a:cubicBezTo>
                  <a:cubicBezTo>
                    <a:pt x="435" y="106"/>
                    <a:pt x="451" y="88"/>
                    <a:pt x="416" y="79"/>
                  </a:cubicBezTo>
                  <a:cubicBezTo>
                    <a:pt x="395" y="48"/>
                    <a:pt x="403" y="64"/>
                    <a:pt x="392" y="31"/>
                  </a:cubicBezTo>
                  <a:cubicBezTo>
                    <a:pt x="391" y="27"/>
                    <a:pt x="388" y="19"/>
                    <a:pt x="388" y="19"/>
                  </a:cubicBezTo>
                  <a:cubicBezTo>
                    <a:pt x="362" y="58"/>
                    <a:pt x="379" y="107"/>
                    <a:pt x="364" y="151"/>
                  </a:cubicBezTo>
                  <a:cubicBezTo>
                    <a:pt x="344" y="144"/>
                    <a:pt x="344" y="120"/>
                    <a:pt x="324" y="115"/>
                  </a:cubicBezTo>
                  <a:cubicBezTo>
                    <a:pt x="314" y="112"/>
                    <a:pt x="303" y="112"/>
                    <a:pt x="292" y="111"/>
                  </a:cubicBezTo>
                  <a:cubicBezTo>
                    <a:pt x="284" y="103"/>
                    <a:pt x="276" y="97"/>
                    <a:pt x="272" y="87"/>
                  </a:cubicBezTo>
                  <a:cubicBezTo>
                    <a:pt x="269" y="79"/>
                    <a:pt x="264" y="63"/>
                    <a:pt x="264" y="63"/>
                  </a:cubicBezTo>
                  <a:cubicBezTo>
                    <a:pt x="268" y="60"/>
                    <a:pt x="273" y="58"/>
                    <a:pt x="276" y="55"/>
                  </a:cubicBezTo>
                  <a:cubicBezTo>
                    <a:pt x="300" y="31"/>
                    <a:pt x="256" y="24"/>
                    <a:pt x="240" y="19"/>
                  </a:cubicBezTo>
                  <a:cubicBezTo>
                    <a:pt x="232" y="16"/>
                    <a:pt x="224" y="14"/>
                    <a:pt x="216" y="11"/>
                  </a:cubicBezTo>
                  <a:cubicBezTo>
                    <a:pt x="212" y="10"/>
                    <a:pt x="200" y="5"/>
                    <a:pt x="204" y="7"/>
                  </a:cubicBezTo>
                  <a:cubicBezTo>
                    <a:pt x="207" y="8"/>
                    <a:pt x="209" y="10"/>
                    <a:pt x="212" y="11"/>
                  </a:cubicBezTo>
                  <a:close/>
                </a:path>
              </a:pathLst>
            </a:custGeom>
            <a:solidFill>
              <a:srgbClr val="FEFEFE">
                <a:alpha val="29803"/>
              </a:srgb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800">
                <a:solidFill>
                  <a:srgbClr val="080808"/>
                </a:solidFill>
                <a:ea typeface="宋体" pitchFamily="2" charset="-122"/>
              </a:endParaRPr>
            </a:p>
          </p:txBody>
        </p:sp>
        <p:sp>
          <p:nvSpPr>
            <p:cNvPr id="40" name="Freeform 38"/>
            <p:cNvSpPr>
              <a:spLocks/>
            </p:cNvSpPr>
            <p:nvPr/>
          </p:nvSpPr>
          <p:spPr bwMode="auto">
            <a:xfrm>
              <a:off x="3582" y="1290"/>
              <a:ext cx="319" cy="210"/>
            </a:xfrm>
            <a:custGeom>
              <a:avLst/>
              <a:gdLst>
                <a:gd name="T0" fmla="*/ 63 w 426"/>
                <a:gd name="T1" fmla="*/ 45 h 280"/>
                <a:gd name="T2" fmla="*/ 51 w 426"/>
                <a:gd name="T3" fmla="*/ 27 h 280"/>
                <a:gd name="T4" fmla="*/ 48 w 426"/>
                <a:gd name="T5" fmla="*/ 12 h 280"/>
                <a:gd name="T6" fmla="*/ 39 w 426"/>
                <a:gd name="T7" fmla="*/ 9 h 280"/>
                <a:gd name="T8" fmla="*/ 12 w 426"/>
                <a:gd name="T9" fmla="*/ 12 h 280"/>
                <a:gd name="T10" fmla="*/ 33 w 426"/>
                <a:gd name="T11" fmla="*/ 30 h 280"/>
                <a:gd name="T12" fmla="*/ 36 w 426"/>
                <a:gd name="T13" fmla="*/ 39 h 280"/>
                <a:gd name="T14" fmla="*/ 18 w 426"/>
                <a:gd name="T15" fmla="*/ 51 h 280"/>
                <a:gd name="T16" fmla="*/ 66 w 426"/>
                <a:gd name="T17" fmla="*/ 69 h 280"/>
                <a:gd name="T18" fmla="*/ 93 w 426"/>
                <a:gd name="T19" fmla="*/ 84 h 280"/>
                <a:gd name="T20" fmla="*/ 96 w 426"/>
                <a:gd name="T21" fmla="*/ 93 h 280"/>
                <a:gd name="T22" fmla="*/ 105 w 426"/>
                <a:gd name="T23" fmla="*/ 99 h 280"/>
                <a:gd name="T24" fmla="*/ 111 w 426"/>
                <a:gd name="T25" fmla="*/ 117 h 280"/>
                <a:gd name="T26" fmla="*/ 99 w 426"/>
                <a:gd name="T27" fmla="*/ 147 h 280"/>
                <a:gd name="T28" fmla="*/ 135 w 426"/>
                <a:gd name="T29" fmla="*/ 141 h 280"/>
                <a:gd name="T30" fmla="*/ 144 w 426"/>
                <a:gd name="T31" fmla="*/ 162 h 280"/>
                <a:gd name="T32" fmla="*/ 162 w 426"/>
                <a:gd name="T33" fmla="*/ 168 h 280"/>
                <a:gd name="T34" fmla="*/ 171 w 426"/>
                <a:gd name="T35" fmla="*/ 171 h 280"/>
                <a:gd name="T36" fmla="*/ 189 w 426"/>
                <a:gd name="T37" fmla="*/ 168 h 280"/>
                <a:gd name="T38" fmla="*/ 207 w 426"/>
                <a:gd name="T39" fmla="*/ 147 h 280"/>
                <a:gd name="T40" fmla="*/ 252 w 426"/>
                <a:gd name="T41" fmla="*/ 189 h 280"/>
                <a:gd name="T42" fmla="*/ 273 w 426"/>
                <a:gd name="T43" fmla="*/ 210 h 280"/>
                <a:gd name="T44" fmla="*/ 270 w 426"/>
                <a:gd name="T45" fmla="*/ 168 h 280"/>
                <a:gd name="T46" fmla="*/ 252 w 426"/>
                <a:gd name="T47" fmla="*/ 150 h 280"/>
                <a:gd name="T48" fmla="*/ 279 w 426"/>
                <a:gd name="T49" fmla="*/ 126 h 280"/>
                <a:gd name="T50" fmla="*/ 306 w 426"/>
                <a:gd name="T51" fmla="*/ 117 h 280"/>
                <a:gd name="T52" fmla="*/ 315 w 426"/>
                <a:gd name="T53" fmla="*/ 114 h 280"/>
                <a:gd name="T54" fmla="*/ 318 w 426"/>
                <a:gd name="T55" fmla="*/ 105 h 280"/>
                <a:gd name="T56" fmla="*/ 267 w 426"/>
                <a:gd name="T57" fmla="*/ 111 h 280"/>
                <a:gd name="T58" fmla="*/ 228 w 426"/>
                <a:gd name="T59" fmla="*/ 105 h 280"/>
                <a:gd name="T60" fmla="*/ 225 w 426"/>
                <a:gd name="T61" fmla="*/ 96 h 280"/>
                <a:gd name="T62" fmla="*/ 219 w 426"/>
                <a:gd name="T63" fmla="*/ 87 h 280"/>
                <a:gd name="T64" fmla="*/ 165 w 426"/>
                <a:gd name="T65" fmla="*/ 60 h 280"/>
                <a:gd name="T66" fmla="*/ 120 w 426"/>
                <a:gd name="T67" fmla="*/ 45 h 280"/>
                <a:gd name="T68" fmla="*/ 102 w 426"/>
                <a:gd name="T69" fmla="*/ 39 h 280"/>
                <a:gd name="T70" fmla="*/ 60 w 426"/>
                <a:gd name="T71" fmla="*/ 39 h 280"/>
                <a:gd name="T72" fmla="*/ 51 w 426"/>
                <a:gd name="T73" fmla="*/ 24 h 280"/>
                <a:gd name="T74" fmla="*/ 51 w 426"/>
                <a:gd name="T75" fmla="*/ 0 h 280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426" h="280">
                  <a:moveTo>
                    <a:pt x="84" y="60"/>
                  </a:moveTo>
                  <a:cubicBezTo>
                    <a:pt x="79" y="52"/>
                    <a:pt x="70" y="45"/>
                    <a:pt x="68" y="36"/>
                  </a:cubicBezTo>
                  <a:cubicBezTo>
                    <a:pt x="67" y="29"/>
                    <a:pt x="68" y="22"/>
                    <a:pt x="64" y="16"/>
                  </a:cubicBezTo>
                  <a:cubicBezTo>
                    <a:pt x="62" y="12"/>
                    <a:pt x="56" y="13"/>
                    <a:pt x="52" y="12"/>
                  </a:cubicBezTo>
                  <a:cubicBezTo>
                    <a:pt x="40" y="13"/>
                    <a:pt x="27" y="11"/>
                    <a:pt x="16" y="16"/>
                  </a:cubicBezTo>
                  <a:cubicBezTo>
                    <a:pt x="0" y="24"/>
                    <a:pt x="43" y="40"/>
                    <a:pt x="44" y="40"/>
                  </a:cubicBezTo>
                  <a:cubicBezTo>
                    <a:pt x="45" y="44"/>
                    <a:pt x="50" y="49"/>
                    <a:pt x="48" y="52"/>
                  </a:cubicBezTo>
                  <a:cubicBezTo>
                    <a:pt x="42" y="60"/>
                    <a:pt x="24" y="68"/>
                    <a:pt x="24" y="68"/>
                  </a:cubicBezTo>
                  <a:cubicBezTo>
                    <a:pt x="38" y="88"/>
                    <a:pt x="65" y="89"/>
                    <a:pt x="88" y="92"/>
                  </a:cubicBezTo>
                  <a:cubicBezTo>
                    <a:pt x="101" y="96"/>
                    <a:pt x="124" y="112"/>
                    <a:pt x="124" y="112"/>
                  </a:cubicBezTo>
                  <a:cubicBezTo>
                    <a:pt x="125" y="116"/>
                    <a:pt x="125" y="121"/>
                    <a:pt x="128" y="124"/>
                  </a:cubicBezTo>
                  <a:cubicBezTo>
                    <a:pt x="131" y="128"/>
                    <a:pt x="137" y="128"/>
                    <a:pt x="140" y="132"/>
                  </a:cubicBezTo>
                  <a:cubicBezTo>
                    <a:pt x="144" y="139"/>
                    <a:pt x="148" y="156"/>
                    <a:pt x="148" y="156"/>
                  </a:cubicBezTo>
                  <a:cubicBezTo>
                    <a:pt x="144" y="171"/>
                    <a:pt x="137" y="181"/>
                    <a:pt x="132" y="196"/>
                  </a:cubicBezTo>
                  <a:cubicBezTo>
                    <a:pt x="151" y="209"/>
                    <a:pt x="167" y="207"/>
                    <a:pt x="180" y="188"/>
                  </a:cubicBezTo>
                  <a:cubicBezTo>
                    <a:pt x="182" y="196"/>
                    <a:pt x="184" y="211"/>
                    <a:pt x="192" y="216"/>
                  </a:cubicBezTo>
                  <a:cubicBezTo>
                    <a:pt x="199" y="220"/>
                    <a:pt x="208" y="221"/>
                    <a:pt x="216" y="224"/>
                  </a:cubicBezTo>
                  <a:cubicBezTo>
                    <a:pt x="220" y="225"/>
                    <a:pt x="228" y="228"/>
                    <a:pt x="228" y="228"/>
                  </a:cubicBezTo>
                  <a:cubicBezTo>
                    <a:pt x="236" y="227"/>
                    <a:pt x="245" y="228"/>
                    <a:pt x="252" y="224"/>
                  </a:cubicBezTo>
                  <a:cubicBezTo>
                    <a:pt x="269" y="216"/>
                    <a:pt x="252" y="204"/>
                    <a:pt x="276" y="196"/>
                  </a:cubicBezTo>
                  <a:cubicBezTo>
                    <a:pt x="296" y="209"/>
                    <a:pt x="322" y="231"/>
                    <a:pt x="336" y="252"/>
                  </a:cubicBezTo>
                  <a:cubicBezTo>
                    <a:pt x="354" y="280"/>
                    <a:pt x="343" y="273"/>
                    <a:pt x="364" y="280"/>
                  </a:cubicBezTo>
                  <a:cubicBezTo>
                    <a:pt x="376" y="262"/>
                    <a:pt x="375" y="241"/>
                    <a:pt x="360" y="224"/>
                  </a:cubicBezTo>
                  <a:cubicBezTo>
                    <a:pt x="352" y="216"/>
                    <a:pt x="336" y="200"/>
                    <a:pt x="336" y="200"/>
                  </a:cubicBezTo>
                  <a:cubicBezTo>
                    <a:pt x="323" y="162"/>
                    <a:pt x="322" y="174"/>
                    <a:pt x="372" y="168"/>
                  </a:cubicBezTo>
                  <a:cubicBezTo>
                    <a:pt x="384" y="164"/>
                    <a:pt x="396" y="160"/>
                    <a:pt x="408" y="156"/>
                  </a:cubicBezTo>
                  <a:cubicBezTo>
                    <a:pt x="412" y="155"/>
                    <a:pt x="420" y="152"/>
                    <a:pt x="420" y="152"/>
                  </a:cubicBezTo>
                  <a:cubicBezTo>
                    <a:pt x="421" y="148"/>
                    <a:pt x="426" y="144"/>
                    <a:pt x="424" y="140"/>
                  </a:cubicBezTo>
                  <a:cubicBezTo>
                    <a:pt x="420" y="131"/>
                    <a:pt x="365" y="146"/>
                    <a:pt x="356" y="148"/>
                  </a:cubicBezTo>
                  <a:cubicBezTo>
                    <a:pt x="339" y="146"/>
                    <a:pt x="316" y="152"/>
                    <a:pt x="304" y="140"/>
                  </a:cubicBezTo>
                  <a:cubicBezTo>
                    <a:pt x="301" y="137"/>
                    <a:pt x="302" y="132"/>
                    <a:pt x="300" y="128"/>
                  </a:cubicBezTo>
                  <a:cubicBezTo>
                    <a:pt x="298" y="124"/>
                    <a:pt x="296" y="119"/>
                    <a:pt x="292" y="116"/>
                  </a:cubicBezTo>
                  <a:cubicBezTo>
                    <a:pt x="272" y="98"/>
                    <a:pt x="244" y="91"/>
                    <a:pt x="220" y="80"/>
                  </a:cubicBezTo>
                  <a:cubicBezTo>
                    <a:pt x="201" y="72"/>
                    <a:pt x="180" y="67"/>
                    <a:pt x="160" y="60"/>
                  </a:cubicBezTo>
                  <a:cubicBezTo>
                    <a:pt x="152" y="57"/>
                    <a:pt x="136" y="52"/>
                    <a:pt x="136" y="52"/>
                  </a:cubicBezTo>
                  <a:cubicBezTo>
                    <a:pt x="113" y="55"/>
                    <a:pt x="98" y="64"/>
                    <a:pt x="80" y="52"/>
                  </a:cubicBezTo>
                  <a:cubicBezTo>
                    <a:pt x="70" y="38"/>
                    <a:pt x="74" y="44"/>
                    <a:pt x="68" y="32"/>
                  </a:cubicBezTo>
                  <a:lnTo>
                    <a:pt x="68" y="0"/>
                  </a:lnTo>
                </a:path>
              </a:pathLst>
            </a:custGeom>
            <a:solidFill>
              <a:srgbClr val="FEFEFE">
                <a:alpha val="29803"/>
              </a:srgb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800">
                <a:solidFill>
                  <a:srgbClr val="080808"/>
                </a:solidFill>
                <a:ea typeface="宋体" pitchFamily="2" charset="-122"/>
              </a:endParaRPr>
            </a:p>
          </p:txBody>
        </p:sp>
        <p:sp>
          <p:nvSpPr>
            <p:cNvPr id="41" name="Freeform 39"/>
            <p:cNvSpPr>
              <a:spLocks/>
            </p:cNvSpPr>
            <p:nvPr/>
          </p:nvSpPr>
          <p:spPr bwMode="auto">
            <a:xfrm>
              <a:off x="3591" y="1292"/>
              <a:ext cx="311" cy="211"/>
            </a:xfrm>
            <a:custGeom>
              <a:avLst/>
              <a:gdLst>
                <a:gd name="T0" fmla="*/ 0 w 416"/>
                <a:gd name="T1" fmla="*/ 1 h 282"/>
                <a:gd name="T2" fmla="*/ 15 w 416"/>
                <a:gd name="T3" fmla="*/ 28 h 282"/>
                <a:gd name="T4" fmla="*/ 21 w 416"/>
                <a:gd name="T5" fmla="*/ 37 h 282"/>
                <a:gd name="T6" fmla="*/ 63 w 416"/>
                <a:gd name="T7" fmla="*/ 67 h 282"/>
                <a:gd name="T8" fmla="*/ 90 w 416"/>
                <a:gd name="T9" fmla="*/ 85 h 282"/>
                <a:gd name="T10" fmla="*/ 99 w 416"/>
                <a:gd name="T11" fmla="*/ 91 h 282"/>
                <a:gd name="T12" fmla="*/ 102 w 416"/>
                <a:gd name="T13" fmla="*/ 126 h 282"/>
                <a:gd name="T14" fmla="*/ 87 w 416"/>
                <a:gd name="T15" fmla="*/ 150 h 282"/>
                <a:gd name="T16" fmla="*/ 102 w 416"/>
                <a:gd name="T17" fmla="*/ 147 h 282"/>
                <a:gd name="T18" fmla="*/ 111 w 416"/>
                <a:gd name="T19" fmla="*/ 141 h 282"/>
                <a:gd name="T20" fmla="*/ 120 w 416"/>
                <a:gd name="T21" fmla="*/ 150 h 282"/>
                <a:gd name="T22" fmla="*/ 138 w 416"/>
                <a:gd name="T23" fmla="*/ 162 h 282"/>
                <a:gd name="T24" fmla="*/ 156 w 416"/>
                <a:gd name="T25" fmla="*/ 174 h 282"/>
                <a:gd name="T26" fmla="*/ 179 w 416"/>
                <a:gd name="T27" fmla="*/ 165 h 282"/>
                <a:gd name="T28" fmla="*/ 185 w 416"/>
                <a:gd name="T29" fmla="*/ 147 h 282"/>
                <a:gd name="T30" fmla="*/ 200 w 416"/>
                <a:gd name="T31" fmla="*/ 150 h 282"/>
                <a:gd name="T32" fmla="*/ 218 w 416"/>
                <a:gd name="T33" fmla="*/ 156 h 282"/>
                <a:gd name="T34" fmla="*/ 254 w 416"/>
                <a:gd name="T35" fmla="*/ 210 h 282"/>
                <a:gd name="T36" fmla="*/ 266 w 416"/>
                <a:gd name="T37" fmla="*/ 207 h 282"/>
                <a:gd name="T38" fmla="*/ 263 w 416"/>
                <a:gd name="T39" fmla="*/ 189 h 282"/>
                <a:gd name="T40" fmla="*/ 236 w 416"/>
                <a:gd name="T41" fmla="*/ 147 h 282"/>
                <a:gd name="T42" fmla="*/ 269 w 416"/>
                <a:gd name="T43" fmla="*/ 129 h 282"/>
                <a:gd name="T44" fmla="*/ 305 w 416"/>
                <a:gd name="T45" fmla="*/ 108 h 282"/>
                <a:gd name="T46" fmla="*/ 306 w 416"/>
                <a:gd name="T47" fmla="*/ 90 h 282"/>
                <a:gd name="T48" fmla="*/ 274 w 416"/>
                <a:gd name="T49" fmla="*/ 103 h 282"/>
                <a:gd name="T50" fmla="*/ 230 w 416"/>
                <a:gd name="T51" fmla="*/ 103 h 282"/>
                <a:gd name="T52" fmla="*/ 197 w 416"/>
                <a:gd name="T53" fmla="*/ 73 h 282"/>
                <a:gd name="T54" fmla="*/ 135 w 416"/>
                <a:gd name="T55" fmla="*/ 46 h 282"/>
                <a:gd name="T56" fmla="*/ 99 w 416"/>
                <a:gd name="T57" fmla="*/ 25 h 282"/>
                <a:gd name="T58" fmla="*/ 69 w 416"/>
                <a:gd name="T59" fmla="*/ 31 h 282"/>
                <a:gd name="T60" fmla="*/ 57 w 416"/>
                <a:gd name="T61" fmla="*/ 43 h 282"/>
                <a:gd name="T62" fmla="*/ 42 w 416"/>
                <a:gd name="T63" fmla="*/ 13 h 282"/>
                <a:gd name="T64" fmla="*/ 0 w 416"/>
                <a:gd name="T65" fmla="*/ 1 h 282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416" h="282">
                  <a:moveTo>
                    <a:pt x="0" y="1"/>
                  </a:moveTo>
                  <a:cubicBezTo>
                    <a:pt x="7" y="22"/>
                    <a:pt x="2" y="9"/>
                    <a:pt x="20" y="37"/>
                  </a:cubicBezTo>
                  <a:cubicBezTo>
                    <a:pt x="23" y="41"/>
                    <a:pt x="28" y="49"/>
                    <a:pt x="28" y="49"/>
                  </a:cubicBezTo>
                  <a:cubicBezTo>
                    <a:pt x="5" y="84"/>
                    <a:pt x="65" y="78"/>
                    <a:pt x="84" y="89"/>
                  </a:cubicBezTo>
                  <a:cubicBezTo>
                    <a:pt x="97" y="96"/>
                    <a:pt x="108" y="105"/>
                    <a:pt x="120" y="113"/>
                  </a:cubicBezTo>
                  <a:cubicBezTo>
                    <a:pt x="124" y="116"/>
                    <a:pt x="132" y="121"/>
                    <a:pt x="132" y="121"/>
                  </a:cubicBezTo>
                  <a:cubicBezTo>
                    <a:pt x="138" y="138"/>
                    <a:pt x="132" y="151"/>
                    <a:pt x="136" y="169"/>
                  </a:cubicBezTo>
                  <a:cubicBezTo>
                    <a:pt x="107" y="188"/>
                    <a:pt x="110" y="176"/>
                    <a:pt x="116" y="201"/>
                  </a:cubicBezTo>
                  <a:cubicBezTo>
                    <a:pt x="123" y="200"/>
                    <a:pt x="130" y="199"/>
                    <a:pt x="136" y="197"/>
                  </a:cubicBezTo>
                  <a:cubicBezTo>
                    <a:pt x="141" y="195"/>
                    <a:pt x="143" y="188"/>
                    <a:pt x="148" y="189"/>
                  </a:cubicBezTo>
                  <a:cubicBezTo>
                    <a:pt x="154" y="190"/>
                    <a:pt x="156" y="198"/>
                    <a:pt x="160" y="201"/>
                  </a:cubicBezTo>
                  <a:cubicBezTo>
                    <a:pt x="168" y="207"/>
                    <a:pt x="176" y="212"/>
                    <a:pt x="184" y="217"/>
                  </a:cubicBezTo>
                  <a:cubicBezTo>
                    <a:pt x="192" y="222"/>
                    <a:pt x="208" y="233"/>
                    <a:pt x="208" y="233"/>
                  </a:cubicBezTo>
                  <a:cubicBezTo>
                    <a:pt x="216" y="231"/>
                    <a:pt x="234" y="230"/>
                    <a:pt x="240" y="221"/>
                  </a:cubicBezTo>
                  <a:cubicBezTo>
                    <a:pt x="244" y="214"/>
                    <a:pt x="248" y="197"/>
                    <a:pt x="248" y="197"/>
                  </a:cubicBezTo>
                  <a:cubicBezTo>
                    <a:pt x="255" y="198"/>
                    <a:pt x="261" y="199"/>
                    <a:pt x="268" y="201"/>
                  </a:cubicBezTo>
                  <a:cubicBezTo>
                    <a:pt x="276" y="203"/>
                    <a:pt x="292" y="209"/>
                    <a:pt x="292" y="209"/>
                  </a:cubicBezTo>
                  <a:cubicBezTo>
                    <a:pt x="298" y="242"/>
                    <a:pt x="306" y="270"/>
                    <a:pt x="340" y="281"/>
                  </a:cubicBezTo>
                  <a:cubicBezTo>
                    <a:pt x="345" y="280"/>
                    <a:pt x="354" y="282"/>
                    <a:pt x="356" y="277"/>
                  </a:cubicBezTo>
                  <a:cubicBezTo>
                    <a:pt x="359" y="270"/>
                    <a:pt x="355" y="260"/>
                    <a:pt x="352" y="253"/>
                  </a:cubicBezTo>
                  <a:cubicBezTo>
                    <a:pt x="346" y="238"/>
                    <a:pt x="329" y="206"/>
                    <a:pt x="316" y="197"/>
                  </a:cubicBezTo>
                  <a:cubicBezTo>
                    <a:pt x="307" y="170"/>
                    <a:pt x="339" y="175"/>
                    <a:pt x="360" y="173"/>
                  </a:cubicBezTo>
                  <a:cubicBezTo>
                    <a:pt x="383" y="165"/>
                    <a:pt x="391" y="162"/>
                    <a:pt x="408" y="145"/>
                  </a:cubicBezTo>
                  <a:cubicBezTo>
                    <a:pt x="412" y="140"/>
                    <a:pt x="416" y="121"/>
                    <a:pt x="409" y="120"/>
                  </a:cubicBezTo>
                  <a:cubicBezTo>
                    <a:pt x="402" y="119"/>
                    <a:pt x="384" y="135"/>
                    <a:pt x="367" y="138"/>
                  </a:cubicBezTo>
                  <a:cubicBezTo>
                    <a:pt x="350" y="141"/>
                    <a:pt x="325" y="144"/>
                    <a:pt x="308" y="137"/>
                  </a:cubicBezTo>
                  <a:cubicBezTo>
                    <a:pt x="286" y="130"/>
                    <a:pt x="284" y="111"/>
                    <a:pt x="264" y="97"/>
                  </a:cubicBezTo>
                  <a:cubicBezTo>
                    <a:pt x="238" y="80"/>
                    <a:pt x="203" y="76"/>
                    <a:pt x="180" y="61"/>
                  </a:cubicBezTo>
                  <a:cubicBezTo>
                    <a:pt x="163" y="50"/>
                    <a:pt x="150" y="39"/>
                    <a:pt x="132" y="33"/>
                  </a:cubicBezTo>
                  <a:cubicBezTo>
                    <a:pt x="119" y="35"/>
                    <a:pt x="102" y="31"/>
                    <a:pt x="92" y="41"/>
                  </a:cubicBezTo>
                  <a:cubicBezTo>
                    <a:pt x="71" y="62"/>
                    <a:pt x="108" y="46"/>
                    <a:pt x="76" y="57"/>
                  </a:cubicBezTo>
                  <a:cubicBezTo>
                    <a:pt x="52" y="49"/>
                    <a:pt x="67" y="38"/>
                    <a:pt x="56" y="17"/>
                  </a:cubicBezTo>
                  <a:cubicBezTo>
                    <a:pt x="48" y="0"/>
                    <a:pt x="16" y="1"/>
                    <a:pt x="0" y="1"/>
                  </a:cubicBezTo>
                  <a:close/>
                </a:path>
              </a:pathLst>
            </a:custGeom>
            <a:solidFill>
              <a:srgbClr val="FEFEFE">
                <a:alpha val="29803"/>
              </a:srgb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800">
                <a:solidFill>
                  <a:srgbClr val="080808"/>
                </a:solidFill>
                <a:ea typeface="宋体" pitchFamily="2" charset="-122"/>
              </a:endParaRPr>
            </a:p>
          </p:txBody>
        </p:sp>
        <p:sp>
          <p:nvSpPr>
            <p:cNvPr id="42" name="Freeform 40"/>
            <p:cNvSpPr>
              <a:spLocks/>
            </p:cNvSpPr>
            <p:nvPr/>
          </p:nvSpPr>
          <p:spPr bwMode="auto">
            <a:xfrm>
              <a:off x="3821" y="2062"/>
              <a:ext cx="45" cy="58"/>
            </a:xfrm>
            <a:custGeom>
              <a:avLst/>
              <a:gdLst>
                <a:gd name="T0" fmla="*/ 24 w 60"/>
                <a:gd name="T1" fmla="*/ 13 h 78"/>
                <a:gd name="T2" fmla="*/ 0 w 60"/>
                <a:gd name="T3" fmla="*/ 13 h 78"/>
                <a:gd name="T4" fmla="*/ 15 w 60"/>
                <a:gd name="T5" fmla="*/ 31 h 78"/>
                <a:gd name="T6" fmla="*/ 21 w 60"/>
                <a:gd name="T7" fmla="*/ 49 h 78"/>
                <a:gd name="T8" fmla="*/ 24 w 60"/>
                <a:gd name="T9" fmla="*/ 58 h 78"/>
                <a:gd name="T10" fmla="*/ 45 w 60"/>
                <a:gd name="T11" fmla="*/ 37 h 78"/>
                <a:gd name="T12" fmla="*/ 24 w 60"/>
                <a:gd name="T13" fmla="*/ 13 h 7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0" h="78">
                  <a:moveTo>
                    <a:pt x="32" y="18"/>
                  </a:moveTo>
                  <a:cubicBezTo>
                    <a:pt x="16" y="7"/>
                    <a:pt x="12" y="0"/>
                    <a:pt x="0" y="18"/>
                  </a:cubicBezTo>
                  <a:cubicBezTo>
                    <a:pt x="6" y="27"/>
                    <a:pt x="15" y="33"/>
                    <a:pt x="20" y="42"/>
                  </a:cubicBezTo>
                  <a:cubicBezTo>
                    <a:pt x="24" y="49"/>
                    <a:pt x="25" y="58"/>
                    <a:pt x="28" y="66"/>
                  </a:cubicBezTo>
                  <a:cubicBezTo>
                    <a:pt x="29" y="70"/>
                    <a:pt x="32" y="78"/>
                    <a:pt x="32" y="78"/>
                  </a:cubicBezTo>
                  <a:cubicBezTo>
                    <a:pt x="52" y="73"/>
                    <a:pt x="54" y="69"/>
                    <a:pt x="60" y="50"/>
                  </a:cubicBezTo>
                  <a:cubicBezTo>
                    <a:pt x="54" y="32"/>
                    <a:pt x="50" y="27"/>
                    <a:pt x="32" y="18"/>
                  </a:cubicBezTo>
                  <a:close/>
                </a:path>
              </a:pathLst>
            </a:custGeom>
            <a:solidFill>
              <a:srgbClr val="FEFEFE">
                <a:alpha val="29803"/>
              </a:srgb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800">
                <a:solidFill>
                  <a:srgbClr val="080808"/>
                </a:solidFill>
                <a:ea typeface="宋体" pitchFamily="2" charset="-122"/>
              </a:endParaRPr>
            </a:p>
          </p:txBody>
        </p:sp>
        <p:sp>
          <p:nvSpPr>
            <p:cNvPr id="43" name="Freeform 41"/>
            <p:cNvSpPr>
              <a:spLocks/>
            </p:cNvSpPr>
            <p:nvPr/>
          </p:nvSpPr>
          <p:spPr bwMode="auto">
            <a:xfrm>
              <a:off x="3957" y="1972"/>
              <a:ext cx="164" cy="85"/>
            </a:xfrm>
            <a:custGeom>
              <a:avLst/>
              <a:gdLst>
                <a:gd name="T0" fmla="*/ 35 w 219"/>
                <a:gd name="T1" fmla="*/ 55 h 113"/>
                <a:gd name="T2" fmla="*/ 29 w 219"/>
                <a:gd name="T3" fmla="*/ 46 h 113"/>
                <a:gd name="T4" fmla="*/ 11 w 219"/>
                <a:gd name="T5" fmla="*/ 52 h 113"/>
                <a:gd name="T6" fmla="*/ 29 w 219"/>
                <a:gd name="T7" fmla="*/ 85 h 113"/>
                <a:gd name="T8" fmla="*/ 92 w 219"/>
                <a:gd name="T9" fmla="*/ 67 h 113"/>
                <a:gd name="T10" fmla="*/ 110 w 219"/>
                <a:gd name="T11" fmla="*/ 55 h 113"/>
                <a:gd name="T12" fmla="*/ 128 w 219"/>
                <a:gd name="T13" fmla="*/ 49 h 113"/>
                <a:gd name="T14" fmla="*/ 164 w 219"/>
                <a:gd name="T15" fmla="*/ 14 h 113"/>
                <a:gd name="T16" fmla="*/ 157 w 219"/>
                <a:gd name="T17" fmla="*/ 0 h 113"/>
                <a:gd name="T18" fmla="*/ 134 w 219"/>
                <a:gd name="T19" fmla="*/ 13 h 113"/>
                <a:gd name="T20" fmla="*/ 80 w 219"/>
                <a:gd name="T21" fmla="*/ 31 h 113"/>
                <a:gd name="T22" fmla="*/ 62 w 219"/>
                <a:gd name="T23" fmla="*/ 34 h 113"/>
                <a:gd name="T24" fmla="*/ 44 w 219"/>
                <a:gd name="T25" fmla="*/ 40 h 113"/>
                <a:gd name="T26" fmla="*/ 35 w 219"/>
                <a:gd name="T27" fmla="*/ 55 h 113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219" h="113">
                  <a:moveTo>
                    <a:pt x="47" y="73"/>
                  </a:moveTo>
                  <a:cubicBezTo>
                    <a:pt x="44" y="69"/>
                    <a:pt x="44" y="62"/>
                    <a:pt x="39" y="61"/>
                  </a:cubicBezTo>
                  <a:cubicBezTo>
                    <a:pt x="31" y="60"/>
                    <a:pt x="15" y="69"/>
                    <a:pt x="15" y="69"/>
                  </a:cubicBezTo>
                  <a:cubicBezTo>
                    <a:pt x="0" y="91"/>
                    <a:pt x="20" y="101"/>
                    <a:pt x="39" y="113"/>
                  </a:cubicBezTo>
                  <a:cubicBezTo>
                    <a:pt x="67" y="107"/>
                    <a:pt x="96" y="98"/>
                    <a:pt x="123" y="89"/>
                  </a:cubicBezTo>
                  <a:cubicBezTo>
                    <a:pt x="132" y="86"/>
                    <a:pt x="139" y="78"/>
                    <a:pt x="147" y="73"/>
                  </a:cubicBezTo>
                  <a:cubicBezTo>
                    <a:pt x="154" y="68"/>
                    <a:pt x="171" y="65"/>
                    <a:pt x="171" y="65"/>
                  </a:cubicBezTo>
                  <a:cubicBezTo>
                    <a:pt x="186" y="50"/>
                    <a:pt x="207" y="36"/>
                    <a:pt x="219" y="19"/>
                  </a:cubicBezTo>
                  <a:cubicBezTo>
                    <a:pt x="215" y="16"/>
                    <a:pt x="215" y="0"/>
                    <a:pt x="210" y="0"/>
                  </a:cubicBezTo>
                  <a:cubicBezTo>
                    <a:pt x="205" y="0"/>
                    <a:pt x="183" y="15"/>
                    <a:pt x="179" y="17"/>
                  </a:cubicBezTo>
                  <a:cubicBezTo>
                    <a:pt x="159" y="26"/>
                    <a:pt x="129" y="37"/>
                    <a:pt x="107" y="41"/>
                  </a:cubicBezTo>
                  <a:cubicBezTo>
                    <a:pt x="99" y="42"/>
                    <a:pt x="91" y="43"/>
                    <a:pt x="83" y="45"/>
                  </a:cubicBezTo>
                  <a:cubicBezTo>
                    <a:pt x="75" y="47"/>
                    <a:pt x="59" y="53"/>
                    <a:pt x="59" y="53"/>
                  </a:cubicBezTo>
                  <a:cubicBezTo>
                    <a:pt x="49" y="67"/>
                    <a:pt x="53" y="61"/>
                    <a:pt x="47" y="73"/>
                  </a:cubicBezTo>
                  <a:close/>
                </a:path>
              </a:pathLst>
            </a:custGeom>
            <a:solidFill>
              <a:srgbClr val="FEFEFE">
                <a:alpha val="29803"/>
              </a:srgb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800">
                <a:solidFill>
                  <a:srgbClr val="080808"/>
                </a:solidFill>
                <a:ea typeface="宋体" pitchFamily="2" charset="-122"/>
              </a:endParaRPr>
            </a:p>
          </p:txBody>
        </p:sp>
        <p:sp>
          <p:nvSpPr>
            <p:cNvPr id="44" name="Freeform 42"/>
            <p:cNvSpPr>
              <a:spLocks/>
            </p:cNvSpPr>
            <p:nvPr/>
          </p:nvSpPr>
          <p:spPr bwMode="auto">
            <a:xfrm>
              <a:off x="4127" y="1922"/>
              <a:ext cx="104" cy="92"/>
            </a:xfrm>
            <a:custGeom>
              <a:avLst/>
              <a:gdLst>
                <a:gd name="T0" fmla="*/ 9 w 139"/>
                <a:gd name="T1" fmla="*/ 45 h 122"/>
                <a:gd name="T2" fmla="*/ 6 w 139"/>
                <a:gd name="T3" fmla="*/ 63 h 122"/>
                <a:gd name="T4" fmla="*/ 0 w 139"/>
                <a:gd name="T5" fmla="*/ 81 h 122"/>
                <a:gd name="T6" fmla="*/ 27 w 139"/>
                <a:gd name="T7" fmla="*/ 87 h 122"/>
                <a:gd name="T8" fmla="*/ 39 w 139"/>
                <a:gd name="T9" fmla="*/ 72 h 122"/>
                <a:gd name="T10" fmla="*/ 93 w 139"/>
                <a:gd name="T11" fmla="*/ 51 h 122"/>
                <a:gd name="T12" fmla="*/ 102 w 139"/>
                <a:gd name="T13" fmla="*/ 33 h 122"/>
                <a:gd name="T14" fmla="*/ 84 w 139"/>
                <a:gd name="T15" fmla="*/ 21 h 122"/>
                <a:gd name="T16" fmla="*/ 75 w 139"/>
                <a:gd name="T17" fmla="*/ 15 h 122"/>
                <a:gd name="T18" fmla="*/ 48 w 139"/>
                <a:gd name="T19" fmla="*/ 9 h 122"/>
                <a:gd name="T20" fmla="*/ 39 w 139"/>
                <a:gd name="T21" fmla="*/ 27 h 122"/>
                <a:gd name="T22" fmla="*/ 9 w 139"/>
                <a:gd name="T23" fmla="*/ 45 h 122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39" h="122">
                  <a:moveTo>
                    <a:pt x="12" y="60"/>
                  </a:moveTo>
                  <a:cubicBezTo>
                    <a:pt x="11" y="68"/>
                    <a:pt x="10" y="76"/>
                    <a:pt x="8" y="84"/>
                  </a:cubicBezTo>
                  <a:cubicBezTo>
                    <a:pt x="6" y="92"/>
                    <a:pt x="0" y="108"/>
                    <a:pt x="0" y="108"/>
                  </a:cubicBezTo>
                  <a:cubicBezTo>
                    <a:pt x="14" y="118"/>
                    <a:pt x="19" y="122"/>
                    <a:pt x="36" y="116"/>
                  </a:cubicBezTo>
                  <a:cubicBezTo>
                    <a:pt x="46" y="86"/>
                    <a:pt x="31" y="122"/>
                    <a:pt x="52" y="96"/>
                  </a:cubicBezTo>
                  <a:cubicBezTo>
                    <a:pt x="83" y="57"/>
                    <a:pt x="30" y="74"/>
                    <a:pt x="124" y="68"/>
                  </a:cubicBezTo>
                  <a:cubicBezTo>
                    <a:pt x="125" y="67"/>
                    <a:pt x="139" y="48"/>
                    <a:pt x="136" y="44"/>
                  </a:cubicBezTo>
                  <a:cubicBezTo>
                    <a:pt x="130" y="36"/>
                    <a:pt x="120" y="33"/>
                    <a:pt x="112" y="28"/>
                  </a:cubicBezTo>
                  <a:cubicBezTo>
                    <a:pt x="108" y="25"/>
                    <a:pt x="100" y="20"/>
                    <a:pt x="100" y="20"/>
                  </a:cubicBezTo>
                  <a:cubicBezTo>
                    <a:pt x="89" y="4"/>
                    <a:pt x="92" y="0"/>
                    <a:pt x="64" y="12"/>
                  </a:cubicBezTo>
                  <a:cubicBezTo>
                    <a:pt x="57" y="15"/>
                    <a:pt x="55" y="30"/>
                    <a:pt x="52" y="36"/>
                  </a:cubicBezTo>
                  <a:cubicBezTo>
                    <a:pt x="46" y="49"/>
                    <a:pt x="26" y="60"/>
                    <a:pt x="12" y="60"/>
                  </a:cubicBezTo>
                  <a:close/>
                </a:path>
              </a:pathLst>
            </a:custGeom>
            <a:solidFill>
              <a:srgbClr val="FEFEFE">
                <a:alpha val="29803"/>
              </a:srgb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800">
                <a:solidFill>
                  <a:srgbClr val="080808"/>
                </a:solidFill>
                <a:ea typeface="宋体" pitchFamily="2" charset="-122"/>
              </a:endParaRPr>
            </a:p>
          </p:txBody>
        </p:sp>
        <p:sp>
          <p:nvSpPr>
            <p:cNvPr id="45" name="Freeform 43"/>
            <p:cNvSpPr>
              <a:spLocks/>
            </p:cNvSpPr>
            <p:nvPr/>
          </p:nvSpPr>
          <p:spPr bwMode="auto">
            <a:xfrm>
              <a:off x="4182" y="1881"/>
              <a:ext cx="37" cy="26"/>
            </a:xfrm>
            <a:custGeom>
              <a:avLst/>
              <a:gdLst>
                <a:gd name="T0" fmla="*/ 22 w 49"/>
                <a:gd name="T1" fmla="*/ 0 h 35"/>
                <a:gd name="T2" fmla="*/ 6 w 49"/>
                <a:gd name="T3" fmla="*/ 8 h 35"/>
                <a:gd name="T4" fmla="*/ 18 w 49"/>
                <a:gd name="T5" fmla="*/ 26 h 35"/>
                <a:gd name="T6" fmla="*/ 29 w 49"/>
                <a:gd name="T7" fmla="*/ 19 h 35"/>
                <a:gd name="T8" fmla="*/ 22 w 49"/>
                <a:gd name="T9" fmla="*/ 0 h 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9" h="35">
                  <a:moveTo>
                    <a:pt x="29" y="0"/>
                  </a:moveTo>
                  <a:cubicBezTo>
                    <a:pt x="25" y="12"/>
                    <a:pt x="19" y="7"/>
                    <a:pt x="8" y="11"/>
                  </a:cubicBezTo>
                  <a:cubicBezTo>
                    <a:pt x="0" y="23"/>
                    <a:pt x="14" y="34"/>
                    <a:pt x="24" y="35"/>
                  </a:cubicBezTo>
                  <a:cubicBezTo>
                    <a:pt x="30" y="34"/>
                    <a:pt x="33" y="28"/>
                    <a:pt x="39" y="26"/>
                  </a:cubicBezTo>
                  <a:cubicBezTo>
                    <a:pt x="49" y="22"/>
                    <a:pt x="29" y="3"/>
                    <a:pt x="29" y="0"/>
                  </a:cubicBezTo>
                  <a:close/>
                </a:path>
              </a:pathLst>
            </a:custGeom>
            <a:solidFill>
              <a:srgbClr val="FEFEFE">
                <a:alpha val="29803"/>
              </a:srgb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800">
                <a:solidFill>
                  <a:srgbClr val="080808"/>
                </a:solidFill>
                <a:ea typeface="宋体" pitchFamily="2" charset="-122"/>
              </a:endParaRPr>
            </a:p>
          </p:txBody>
        </p:sp>
        <p:sp>
          <p:nvSpPr>
            <p:cNvPr id="46" name="Freeform 44"/>
            <p:cNvSpPr>
              <a:spLocks/>
            </p:cNvSpPr>
            <p:nvPr/>
          </p:nvSpPr>
          <p:spPr bwMode="auto">
            <a:xfrm>
              <a:off x="2459" y="1395"/>
              <a:ext cx="123" cy="201"/>
            </a:xfrm>
            <a:custGeom>
              <a:avLst/>
              <a:gdLst>
                <a:gd name="T0" fmla="*/ 96 w 164"/>
                <a:gd name="T1" fmla="*/ 0 h 268"/>
                <a:gd name="T2" fmla="*/ 78 w 164"/>
                <a:gd name="T3" fmla="*/ 21 h 268"/>
                <a:gd name="T4" fmla="*/ 66 w 164"/>
                <a:gd name="T5" fmla="*/ 48 h 268"/>
                <a:gd name="T6" fmla="*/ 27 w 164"/>
                <a:gd name="T7" fmla="*/ 63 h 268"/>
                <a:gd name="T8" fmla="*/ 21 w 164"/>
                <a:gd name="T9" fmla="*/ 72 h 268"/>
                <a:gd name="T10" fmla="*/ 12 w 164"/>
                <a:gd name="T11" fmla="*/ 75 h 268"/>
                <a:gd name="T12" fmla="*/ 15 w 164"/>
                <a:gd name="T13" fmla="*/ 99 h 268"/>
                <a:gd name="T14" fmla="*/ 21 w 164"/>
                <a:gd name="T15" fmla="*/ 117 h 268"/>
                <a:gd name="T16" fmla="*/ 0 w 164"/>
                <a:gd name="T17" fmla="*/ 150 h 268"/>
                <a:gd name="T18" fmla="*/ 21 w 164"/>
                <a:gd name="T19" fmla="*/ 195 h 268"/>
                <a:gd name="T20" fmla="*/ 39 w 164"/>
                <a:gd name="T21" fmla="*/ 201 h 268"/>
                <a:gd name="T22" fmla="*/ 66 w 164"/>
                <a:gd name="T23" fmla="*/ 162 h 268"/>
                <a:gd name="T24" fmla="*/ 78 w 164"/>
                <a:gd name="T25" fmla="*/ 144 h 268"/>
                <a:gd name="T26" fmla="*/ 96 w 164"/>
                <a:gd name="T27" fmla="*/ 87 h 268"/>
                <a:gd name="T28" fmla="*/ 105 w 164"/>
                <a:gd name="T29" fmla="*/ 57 h 268"/>
                <a:gd name="T30" fmla="*/ 123 w 164"/>
                <a:gd name="T31" fmla="*/ 54 h 268"/>
                <a:gd name="T32" fmla="*/ 96 w 164"/>
                <a:gd name="T33" fmla="*/ 0 h 268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64" h="268">
                  <a:moveTo>
                    <a:pt x="128" y="0"/>
                  </a:moveTo>
                  <a:cubicBezTo>
                    <a:pt x="123" y="16"/>
                    <a:pt x="120" y="23"/>
                    <a:pt x="104" y="28"/>
                  </a:cubicBezTo>
                  <a:cubicBezTo>
                    <a:pt x="102" y="35"/>
                    <a:pt x="97" y="57"/>
                    <a:pt x="88" y="64"/>
                  </a:cubicBezTo>
                  <a:cubicBezTo>
                    <a:pt x="75" y="75"/>
                    <a:pt x="51" y="74"/>
                    <a:pt x="36" y="84"/>
                  </a:cubicBezTo>
                  <a:cubicBezTo>
                    <a:pt x="33" y="88"/>
                    <a:pt x="32" y="93"/>
                    <a:pt x="28" y="96"/>
                  </a:cubicBezTo>
                  <a:cubicBezTo>
                    <a:pt x="25" y="99"/>
                    <a:pt x="17" y="96"/>
                    <a:pt x="16" y="100"/>
                  </a:cubicBezTo>
                  <a:cubicBezTo>
                    <a:pt x="14" y="110"/>
                    <a:pt x="18" y="121"/>
                    <a:pt x="20" y="132"/>
                  </a:cubicBezTo>
                  <a:cubicBezTo>
                    <a:pt x="22" y="140"/>
                    <a:pt x="28" y="156"/>
                    <a:pt x="28" y="156"/>
                  </a:cubicBezTo>
                  <a:cubicBezTo>
                    <a:pt x="13" y="166"/>
                    <a:pt x="6" y="183"/>
                    <a:pt x="0" y="200"/>
                  </a:cubicBezTo>
                  <a:cubicBezTo>
                    <a:pt x="3" y="210"/>
                    <a:pt x="19" y="254"/>
                    <a:pt x="28" y="260"/>
                  </a:cubicBezTo>
                  <a:cubicBezTo>
                    <a:pt x="35" y="264"/>
                    <a:pt x="52" y="268"/>
                    <a:pt x="52" y="268"/>
                  </a:cubicBezTo>
                  <a:cubicBezTo>
                    <a:pt x="85" y="261"/>
                    <a:pt x="79" y="244"/>
                    <a:pt x="88" y="216"/>
                  </a:cubicBezTo>
                  <a:cubicBezTo>
                    <a:pt x="91" y="207"/>
                    <a:pt x="99" y="200"/>
                    <a:pt x="104" y="192"/>
                  </a:cubicBezTo>
                  <a:cubicBezTo>
                    <a:pt x="116" y="174"/>
                    <a:pt x="121" y="136"/>
                    <a:pt x="128" y="116"/>
                  </a:cubicBezTo>
                  <a:cubicBezTo>
                    <a:pt x="131" y="108"/>
                    <a:pt x="134" y="79"/>
                    <a:pt x="140" y="76"/>
                  </a:cubicBezTo>
                  <a:cubicBezTo>
                    <a:pt x="147" y="72"/>
                    <a:pt x="156" y="73"/>
                    <a:pt x="164" y="72"/>
                  </a:cubicBezTo>
                  <a:cubicBezTo>
                    <a:pt x="158" y="19"/>
                    <a:pt x="161" y="33"/>
                    <a:pt x="128" y="0"/>
                  </a:cubicBezTo>
                  <a:close/>
                </a:path>
              </a:pathLst>
            </a:custGeom>
            <a:solidFill>
              <a:srgbClr val="FEFEFE">
                <a:alpha val="29803"/>
              </a:srgb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800">
                <a:solidFill>
                  <a:srgbClr val="080808"/>
                </a:solidFill>
                <a:ea typeface="宋体" pitchFamily="2" charset="-122"/>
              </a:endParaRPr>
            </a:p>
          </p:txBody>
        </p:sp>
        <p:sp>
          <p:nvSpPr>
            <p:cNvPr id="47" name="Freeform 45"/>
            <p:cNvSpPr>
              <a:spLocks/>
            </p:cNvSpPr>
            <p:nvPr/>
          </p:nvSpPr>
          <p:spPr bwMode="auto">
            <a:xfrm>
              <a:off x="2991" y="1083"/>
              <a:ext cx="49" cy="61"/>
            </a:xfrm>
            <a:custGeom>
              <a:avLst/>
              <a:gdLst>
                <a:gd name="T0" fmla="*/ 22 w 66"/>
                <a:gd name="T1" fmla="*/ 0 h 81"/>
                <a:gd name="T2" fmla="*/ 19 w 66"/>
                <a:gd name="T3" fmla="*/ 45 h 81"/>
                <a:gd name="T4" fmla="*/ 22 w 66"/>
                <a:gd name="T5" fmla="*/ 57 h 81"/>
                <a:gd name="T6" fmla="*/ 30 w 66"/>
                <a:gd name="T7" fmla="*/ 60 h 81"/>
                <a:gd name="T8" fmla="*/ 42 w 66"/>
                <a:gd name="T9" fmla="*/ 57 h 81"/>
                <a:gd name="T10" fmla="*/ 22 w 66"/>
                <a:gd name="T11" fmla="*/ 0 h 8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6" h="81">
                  <a:moveTo>
                    <a:pt x="29" y="0"/>
                  </a:moveTo>
                  <a:cubicBezTo>
                    <a:pt x="0" y="10"/>
                    <a:pt x="20" y="38"/>
                    <a:pt x="25" y="60"/>
                  </a:cubicBezTo>
                  <a:cubicBezTo>
                    <a:pt x="26" y="65"/>
                    <a:pt x="26" y="72"/>
                    <a:pt x="29" y="76"/>
                  </a:cubicBezTo>
                  <a:cubicBezTo>
                    <a:pt x="32" y="79"/>
                    <a:pt x="37" y="79"/>
                    <a:pt x="41" y="80"/>
                  </a:cubicBezTo>
                  <a:cubicBezTo>
                    <a:pt x="46" y="79"/>
                    <a:pt x="55" y="81"/>
                    <a:pt x="57" y="76"/>
                  </a:cubicBezTo>
                  <a:cubicBezTo>
                    <a:pt x="66" y="53"/>
                    <a:pt x="45" y="16"/>
                    <a:pt x="29" y="0"/>
                  </a:cubicBezTo>
                  <a:close/>
                </a:path>
              </a:pathLst>
            </a:custGeom>
            <a:solidFill>
              <a:srgbClr val="FEFEFE">
                <a:alpha val="29803"/>
              </a:srgb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800">
                <a:solidFill>
                  <a:srgbClr val="080808"/>
                </a:solidFill>
                <a:ea typeface="宋体" pitchFamily="2" charset="-122"/>
              </a:endParaRPr>
            </a:p>
          </p:txBody>
        </p:sp>
        <p:sp>
          <p:nvSpPr>
            <p:cNvPr id="48" name="Freeform 46"/>
            <p:cNvSpPr>
              <a:spLocks/>
            </p:cNvSpPr>
            <p:nvPr/>
          </p:nvSpPr>
          <p:spPr bwMode="auto">
            <a:xfrm>
              <a:off x="3324" y="1149"/>
              <a:ext cx="111" cy="183"/>
            </a:xfrm>
            <a:custGeom>
              <a:avLst/>
              <a:gdLst>
                <a:gd name="T0" fmla="*/ 72 w 148"/>
                <a:gd name="T1" fmla="*/ 0 h 244"/>
                <a:gd name="T2" fmla="*/ 45 w 148"/>
                <a:gd name="T3" fmla="*/ 63 h 244"/>
                <a:gd name="T4" fmla="*/ 27 w 148"/>
                <a:gd name="T5" fmla="*/ 69 h 244"/>
                <a:gd name="T6" fmla="*/ 9 w 148"/>
                <a:gd name="T7" fmla="*/ 81 h 244"/>
                <a:gd name="T8" fmla="*/ 30 w 148"/>
                <a:gd name="T9" fmla="*/ 141 h 244"/>
                <a:gd name="T10" fmla="*/ 39 w 148"/>
                <a:gd name="T11" fmla="*/ 168 h 244"/>
                <a:gd name="T12" fmla="*/ 45 w 148"/>
                <a:gd name="T13" fmla="*/ 177 h 244"/>
                <a:gd name="T14" fmla="*/ 63 w 148"/>
                <a:gd name="T15" fmla="*/ 183 h 244"/>
                <a:gd name="T16" fmla="*/ 72 w 148"/>
                <a:gd name="T17" fmla="*/ 147 h 244"/>
                <a:gd name="T18" fmla="*/ 93 w 148"/>
                <a:gd name="T19" fmla="*/ 126 h 244"/>
                <a:gd name="T20" fmla="*/ 84 w 148"/>
                <a:gd name="T21" fmla="*/ 51 h 244"/>
                <a:gd name="T22" fmla="*/ 105 w 148"/>
                <a:gd name="T23" fmla="*/ 36 h 244"/>
                <a:gd name="T24" fmla="*/ 84 w 148"/>
                <a:gd name="T25" fmla="*/ 15 h 244"/>
                <a:gd name="T26" fmla="*/ 72 w 148"/>
                <a:gd name="T27" fmla="*/ 0 h 244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48" h="244">
                  <a:moveTo>
                    <a:pt x="96" y="0"/>
                  </a:moveTo>
                  <a:cubicBezTo>
                    <a:pt x="86" y="29"/>
                    <a:pt x="70" y="55"/>
                    <a:pt x="60" y="84"/>
                  </a:cubicBezTo>
                  <a:cubicBezTo>
                    <a:pt x="57" y="92"/>
                    <a:pt x="43" y="87"/>
                    <a:pt x="36" y="92"/>
                  </a:cubicBezTo>
                  <a:cubicBezTo>
                    <a:pt x="28" y="97"/>
                    <a:pt x="12" y="108"/>
                    <a:pt x="12" y="108"/>
                  </a:cubicBezTo>
                  <a:cubicBezTo>
                    <a:pt x="0" y="144"/>
                    <a:pt x="30" y="158"/>
                    <a:pt x="40" y="188"/>
                  </a:cubicBezTo>
                  <a:cubicBezTo>
                    <a:pt x="44" y="200"/>
                    <a:pt x="45" y="213"/>
                    <a:pt x="52" y="224"/>
                  </a:cubicBezTo>
                  <a:cubicBezTo>
                    <a:pt x="55" y="228"/>
                    <a:pt x="56" y="233"/>
                    <a:pt x="60" y="236"/>
                  </a:cubicBezTo>
                  <a:cubicBezTo>
                    <a:pt x="67" y="240"/>
                    <a:pt x="84" y="244"/>
                    <a:pt x="84" y="244"/>
                  </a:cubicBezTo>
                  <a:cubicBezTo>
                    <a:pt x="111" y="235"/>
                    <a:pt x="103" y="218"/>
                    <a:pt x="96" y="196"/>
                  </a:cubicBezTo>
                  <a:cubicBezTo>
                    <a:pt x="100" y="183"/>
                    <a:pt x="124" y="168"/>
                    <a:pt x="124" y="168"/>
                  </a:cubicBezTo>
                  <a:cubicBezTo>
                    <a:pt x="148" y="132"/>
                    <a:pt x="123" y="101"/>
                    <a:pt x="112" y="68"/>
                  </a:cubicBezTo>
                  <a:cubicBezTo>
                    <a:pt x="140" y="59"/>
                    <a:pt x="133" y="68"/>
                    <a:pt x="140" y="48"/>
                  </a:cubicBezTo>
                  <a:cubicBezTo>
                    <a:pt x="136" y="35"/>
                    <a:pt x="112" y="20"/>
                    <a:pt x="112" y="20"/>
                  </a:cubicBezTo>
                  <a:cubicBezTo>
                    <a:pt x="102" y="5"/>
                    <a:pt x="107" y="11"/>
                    <a:pt x="96" y="0"/>
                  </a:cubicBezTo>
                  <a:close/>
                </a:path>
              </a:pathLst>
            </a:custGeom>
            <a:solidFill>
              <a:srgbClr val="FEFEFE">
                <a:alpha val="29803"/>
              </a:srgb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800">
                <a:solidFill>
                  <a:srgbClr val="080808"/>
                </a:solidFill>
                <a:ea typeface="宋体" pitchFamily="2" charset="-122"/>
              </a:endParaRPr>
            </a:p>
          </p:txBody>
        </p:sp>
        <p:sp>
          <p:nvSpPr>
            <p:cNvPr id="49" name="Freeform 47"/>
            <p:cNvSpPr>
              <a:spLocks/>
            </p:cNvSpPr>
            <p:nvPr/>
          </p:nvSpPr>
          <p:spPr bwMode="auto">
            <a:xfrm>
              <a:off x="3230" y="1092"/>
              <a:ext cx="72" cy="137"/>
            </a:xfrm>
            <a:custGeom>
              <a:avLst/>
              <a:gdLst>
                <a:gd name="T0" fmla="*/ 36 w 96"/>
                <a:gd name="T1" fmla="*/ 1 h 183"/>
                <a:gd name="T2" fmla="*/ 38 w 96"/>
                <a:gd name="T3" fmla="*/ 26 h 183"/>
                <a:gd name="T4" fmla="*/ 45 w 96"/>
                <a:gd name="T5" fmla="*/ 46 h 183"/>
                <a:gd name="T6" fmla="*/ 47 w 96"/>
                <a:gd name="T7" fmla="*/ 69 h 183"/>
                <a:gd name="T8" fmla="*/ 51 w 96"/>
                <a:gd name="T9" fmla="*/ 79 h 183"/>
                <a:gd name="T10" fmla="*/ 53 w 96"/>
                <a:gd name="T11" fmla="*/ 94 h 183"/>
                <a:gd name="T12" fmla="*/ 43 w 96"/>
                <a:gd name="T13" fmla="*/ 70 h 183"/>
                <a:gd name="T14" fmla="*/ 26 w 96"/>
                <a:gd name="T15" fmla="*/ 58 h 183"/>
                <a:gd name="T16" fmla="*/ 4 w 96"/>
                <a:gd name="T17" fmla="*/ 62 h 183"/>
                <a:gd name="T18" fmla="*/ 6 w 96"/>
                <a:gd name="T19" fmla="*/ 76 h 183"/>
                <a:gd name="T20" fmla="*/ 31 w 96"/>
                <a:gd name="T21" fmla="*/ 85 h 183"/>
                <a:gd name="T22" fmla="*/ 43 w 96"/>
                <a:gd name="T23" fmla="*/ 101 h 183"/>
                <a:gd name="T24" fmla="*/ 53 w 96"/>
                <a:gd name="T25" fmla="*/ 101 h 183"/>
                <a:gd name="T26" fmla="*/ 59 w 96"/>
                <a:gd name="T27" fmla="*/ 112 h 183"/>
                <a:gd name="T28" fmla="*/ 72 w 96"/>
                <a:gd name="T29" fmla="*/ 134 h 183"/>
                <a:gd name="T30" fmla="*/ 61 w 96"/>
                <a:gd name="T31" fmla="*/ 94 h 183"/>
                <a:gd name="T32" fmla="*/ 60 w 96"/>
                <a:gd name="T33" fmla="*/ 70 h 183"/>
                <a:gd name="T34" fmla="*/ 53 w 96"/>
                <a:gd name="T35" fmla="*/ 47 h 183"/>
                <a:gd name="T36" fmla="*/ 47 w 96"/>
                <a:gd name="T37" fmla="*/ 31 h 183"/>
                <a:gd name="T38" fmla="*/ 43 w 96"/>
                <a:gd name="T39" fmla="*/ 15 h 183"/>
                <a:gd name="T40" fmla="*/ 36 w 96"/>
                <a:gd name="T41" fmla="*/ 1 h 183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96" h="183">
                  <a:moveTo>
                    <a:pt x="48" y="2"/>
                  </a:moveTo>
                  <a:cubicBezTo>
                    <a:pt x="47" y="4"/>
                    <a:pt x="49" y="25"/>
                    <a:pt x="51" y="35"/>
                  </a:cubicBezTo>
                  <a:cubicBezTo>
                    <a:pt x="53" y="45"/>
                    <a:pt x="58" y="53"/>
                    <a:pt x="60" y="62"/>
                  </a:cubicBezTo>
                  <a:cubicBezTo>
                    <a:pt x="62" y="71"/>
                    <a:pt x="61" y="85"/>
                    <a:pt x="62" y="92"/>
                  </a:cubicBezTo>
                  <a:cubicBezTo>
                    <a:pt x="63" y="99"/>
                    <a:pt x="67" y="99"/>
                    <a:pt x="68" y="105"/>
                  </a:cubicBezTo>
                  <a:cubicBezTo>
                    <a:pt x="69" y="111"/>
                    <a:pt x="73" y="128"/>
                    <a:pt x="71" y="126"/>
                  </a:cubicBezTo>
                  <a:cubicBezTo>
                    <a:pt x="69" y="124"/>
                    <a:pt x="63" y="101"/>
                    <a:pt x="57" y="93"/>
                  </a:cubicBezTo>
                  <a:cubicBezTo>
                    <a:pt x="51" y="85"/>
                    <a:pt x="44" y="80"/>
                    <a:pt x="35" y="78"/>
                  </a:cubicBezTo>
                  <a:cubicBezTo>
                    <a:pt x="26" y="76"/>
                    <a:pt x="10" y="79"/>
                    <a:pt x="5" y="83"/>
                  </a:cubicBezTo>
                  <a:cubicBezTo>
                    <a:pt x="0" y="87"/>
                    <a:pt x="2" y="97"/>
                    <a:pt x="8" y="102"/>
                  </a:cubicBezTo>
                  <a:cubicBezTo>
                    <a:pt x="14" y="107"/>
                    <a:pt x="33" y="109"/>
                    <a:pt x="41" y="114"/>
                  </a:cubicBezTo>
                  <a:cubicBezTo>
                    <a:pt x="49" y="119"/>
                    <a:pt x="52" y="132"/>
                    <a:pt x="57" y="135"/>
                  </a:cubicBezTo>
                  <a:cubicBezTo>
                    <a:pt x="62" y="138"/>
                    <a:pt x="68" y="133"/>
                    <a:pt x="71" y="135"/>
                  </a:cubicBezTo>
                  <a:cubicBezTo>
                    <a:pt x="74" y="137"/>
                    <a:pt x="74" y="143"/>
                    <a:pt x="78" y="150"/>
                  </a:cubicBezTo>
                  <a:cubicBezTo>
                    <a:pt x="82" y="157"/>
                    <a:pt x="96" y="183"/>
                    <a:pt x="96" y="179"/>
                  </a:cubicBezTo>
                  <a:cubicBezTo>
                    <a:pt x="96" y="175"/>
                    <a:pt x="84" y="140"/>
                    <a:pt x="81" y="126"/>
                  </a:cubicBezTo>
                  <a:cubicBezTo>
                    <a:pt x="78" y="112"/>
                    <a:pt x="82" y="104"/>
                    <a:pt x="80" y="93"/>
                  </a:cubicBezTo>
                  <a:cubicBezTo>
                    <a:pt x="78" y="82"/>
                    <a:pt x="74" y="72"/>
                    <a:pt x="71" y="63"/>
                  </a:cubicBezTo>
                  <a:cubicBezTo>
                    <a:pt x="68" y="54"/>
                    <a:pt x="65" y="48"/>
                    <a:pt x="63" y="41"/>
                  </a:cubicBezTo>
                  <a:cubicBezTo>
                    <a:pt x="61" y="34"/>
                    <a:pt x="59" y="26"/>
                    <a:pt x="57" y="20"/>
                  </a:cubicBezTo>
                  <a:cubicBezTo>
                    <a:pt x="55" y="14"/>
                    <a:pt x="49" y="0"/>
                    <a:pt x="48" y="2"/>
                  </a:cubicBezTo>
                  <a:close/>
                </a:path>
              </a:pathLst>
            </a:custGeom>
            <a:solidFill>
              <a:srgbClr val="FEFEFE">
                <a:alpha val="29803"/>
              </a:srgb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800">
                <a:solidFill>
                  <a:srgbClr val="080808"/>
                </a:solidFill>
                <a:ea typeface="宋体" pitchFamily="2" charset="-122"/>
              </a:endParaRPr>
            </a:p>
          </p:txBody>
        </p:sp>
        <p:sp>
          <p:nvSpPr>
            <p:cNvPr id="50" name="Freeform 48"/>
            <p:cNvSpPr>
              <a:spLocks/>
            </p:cNvSpPr>
            <p:nvPr/>
          </p:nvSpPr>
          <p:spPr bwMode="auto">
            <a:xfrm>
              <a:off x="3279" y="1202"/>
              <a:ext cx="40" cy="131"/>
            </a:xfrm>
            <a:custGeom>
              <a:avLst/>
              <a:gdLst>
                <a:gd name="T0" fmla="*/ 4 w 54"/>
                <a:gd name="T1" fmla="*/ 0 h 175"/>
                <a:gd name="T2" fmla="*/ 0 w 54"/>
                <a:gd name="T3" fmla="*/ 19 h 175"/>
                <a:gd name="T4" fmla="*/ 7 w 54"/>
                <a:gd name="T5" fmla="*/ 40 h 175"/>
                <a:gd name="T6" fmla="*/ 13 w 54"/>
                <a:gd name="T7" fmla="*/ 70 h 175"/>
                <a:gd name="T8" fmla="*/ 25 w 54"/>
                <a:gd name="T9" fmla="*/ 97 h 175"/>
                <a:gd name="T10" fmla="*/ 40 w 54"/>
                <a:gd name="T11" fmla="*/ 131 h 175"/>
                <a:gd name="T12" fmla="*/ 30 w 54"/>
                <a:gd name="T13" fmla="*/ 86 h 175"/>
                <a:gd name="T14" fmla="*/ 25 w 54"/>
                <a:gd name="T15" fmla="*/ 70 h 175"/>
                <a:gd name="T16" fmla="*/ 21 w 54"/>
                <a:gd name="T17" fmla="*/ 46 h 175"/>
                <a:gd name="T18" fmla="*/ 19 w 54"/>
                <a:gd name="T19" fmla="*/ 34 h 175"/>
                <a:gd name="T20" fmla="*/ 12 w 54"/>
                <a:gd name="T21" fmla="*/ 28 h 175"/>
                <a:gd name="T22" fmla="*/ 4 w 54"/>
                <a:gd name="T23" fmla="*/ 0 h 17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54" h="175">
                  <a:moveTo>
                    <a:pt x="6" y="0"/>
                  </a:moveTo>
                  <a:lnTo>
                    <a:pt x="0" y="25"/>
                  </a:lnTo>
                  <a:cubicBezTo>
                    <a:pt x="3" y="48"/>
                    <a:pt x="3" y="40"/>
                    <a:pt x="9" y="54"/>
                  </a:cubicBezTo>
                  <a:cubicBezTo>
                    <a:pt x="10" y="66"/>
                    <a:pt x="12" y="83"/>
                    <a:pt x="18" y="94"/>
                  </a:cubicBezTo>
                  <a:cubicBezTo>
                    <a:pt x="21" y="109"/>
                    <a:pt x="25" y="117"/>
                    <a:pt x="34" y="129"/>
                  </a:cubicBezTo>
                  <a:cubicBezTo>
                    <a:pt x="35" y="143"/>
                    <a:pt x="35" y="171"/>
                    <a:pt x="54" y="175"/>
                  </a:cubicBezTo>
                  <a:cubicBezTo>
                    <a:pt x="52" y="133"/>
                    <a:pt x="53" y="141"/>
                    <a:pt x="40" y="115"/>
                  </a:cubicBezTo>
                  <a:cubicBezTo>
                    <a:pt x="39" y="108"/>
                    <a:pt x="37" y="100"/>
                    <a:pt x="34" y="93"/>
                  </a:cubicBezTo>
                  <a:cubicBezTo>
                    <a:pt x="33" y="82"/>
                    <a:pt x="30" y="72"/>
                    <a:pt x="28" y="61"/>
                  </a:cubicBezTo>
                  <a:cubicBezTo>
                    <a:pt x="28" y="58"/>
                    <a:pt x="28" y="50"/>
                    <a:pt x="25" y="46"/>
                  </a:cubicBezTo>
                  <a:cubicBezTo>
                    <a:pt x="22" y="43"/>
                    <a:pt x="16" y="37"/>
                    <a:pt x="16" y="37"/>
                  </a:cubicBezTo>
                  <a:cubicBezTo>
                    <a:pt x="14" y="25"/>
                    <a:pt x="13" y="9"/>
                    <a:pt x="6" y="0"/>
                  </a:cubicBezTo>
                  <a:close/>
                </a:path>
              </a:pathLst>
            </a:custGeom>
            <a:solidFill>
              <a:srgbClr val="FEFEFE">
                <a:alpha val="29803"/>
              </a:srgb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800">
                <a:solidFill>
                  <a:srgbClr val="080808"/>
                </a:solidFill>
                <a:ea typeface="宋体" pitchFamily="2" charset="-122"/>
              </a:endParaRPr>
            </a:p>
          </p:txBody>
        </p:sp>
        <p:sp>
          <p:nvSpPr>
            <p:cNvPr id="51" name="Freeform 49"/>
            <p:cNvSpPr>
              <a:spLocks/>
            </p:cNvSpPr>
            <p:nvPr/>
          </p:nvSpPr>
          <p:spPr bwMode="auto">
            <a:xfrm>
              <a:off x="3324" y="1339"/>
              <a:ext cx="65" cy="54"/>
            </a:xfrm>
            <a:custGeom>
              <a:avLst/>
              <a:gdLst>
                <a:gd name="T0" fmla="*/ 2 w 86"/>
                <a:gd name="T1" fmla="*/ 0 h 73"/>
                <a:gd name="T2" fmla="*/ 6 w 86"/>
                <a:gd name="T3" fmla="*/ 25 h 73"/>
                <a:gd name="T4" fmla="*/ 17 w 86"/>
                <a:gd name="T5" fmla="*/ 32 h 73"/>
                <a:gd name="T6" fmla="*/ 36 w 86"/>
                <a:gd name="T7" fmla="*/ 36 h 73"/>
                <a:gd name="T8" fmla="*/ 47 w 86"/>
                <a:gd name="T9" fmla="*/ 42 h 73"/>
                <a:gd name="T10" fmla="*/ 56 w 86"/>
                <a:gd name="T11" fmla="*/ 49 h 73"/>
                <a:gd name="T12" fmla="*/ 65 w 86"/>
                <a:gd name="T13" fmla="*/ 51 h 73"/>
                <a:gd name="T14" fmla="*/ 54 w 86"/>
                <a:gd name="T15" fmla="*/ 29 h 73"/>
                <a:gd name="T16" fmla="*/ 48 w 86"/>
                <a:gd name="T17" fmla="*/ 16 h 73"/>
                <a:gd name="T18" fmla="*/ 27 w 86"/>
                <a:gd name="T19" fmla="*/ 18 h 73"/>
                <a:gd name="T20" fmla="*/ 18 w 86"/>
                <a:gd name="T21" fmla="*/ 14 h 73"/>
                <a:gd name="T22" fmla="*/ 5 w 86"/>
                <a:gd name="T23" fmla="*/ 0 h 73"/>
                <a:gd name="T24" fmla="*/ 2 w 86"/>
                <a:gd name="T25" fmla="*/ 0 h 73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6" h="73">
                  <a:moveTo>
                    <a:pt x="2" y="0"/>
                  </a:moveTo>
                  <a:cubicBezTo>
                    <a:pt x="3" y="17"/>
                    <a:pt x="0" y="23"/>
                    <a:pt x="8" y="34"/>
                  </a:cubicBezTo>
                  <a:cubicBezTo>
                    <a:pt x="10" y="43"/>
                    <a:pt x="14" y="42"/>
                    <a:pt x="23" y="43"/>
                  </a:cubicBezTo>
                  <a:cubicBezTo>
                    <a:pt x="30" y="47"/>
                    <a:pt x="40" y="48"/>
                    <a:pt x="48" y="49"/>
                  </a:cubicBezTo>
                  <a:cubicBezTo>
                    <a:pt x="53" y="51"/>
                    <a:pt x="57" y="54"/>
                    <a:pt x="62" y="57"/>
                  </a:cubicBezTo>
                  <a:cubicBezTo>
                    <a:pt x="66" y="62"/>
                    <a:pt x="68" y="64"/>
                    <a:pt x="74" y="66"/>
                  </a:cubicBezTo>
                  <a:cubicBezTo>
                    <a:pt x="78" y="72"/>
                    <a:pt x="79" y="73"/>
                    <a:pt x="86" y="69"/>
                  </a:cubicBezTo>
                  <a:cubicBezTo>
                    <a:pt x="83" y="53"/>
                    <a:pt x="80" y="52"/>
                    <a:pt x="72" y="39"/>
                  </a:cubicBezTo>
                  <a:cubicBezTo>
                    <a:pt x="68" y="34"/>
                    <a:pt x="63" y="22"/>
                    <a:pt x="63" y="22"/>
                  </a:cubicBezTo>
                  <a:cubicBezTo>
                    <a:pt x="52" y="26"/>
                    <a:pt x="48" y="26"/>
                    <a:pt x="36" y="24"/>
                  </a:cubicBezTo>
                  <a:cubicBezTo>
                    <a:pt x="24" y="15"/>
                    <a:pt x="43" y="29"/>
                    <a:pt x="24" y="19"/>
                  </a:cubicBezTo>
                  <a:cubicBezTo>
                    <a:pt x="15" y="15"/>
                    <a:pt x="16" y="2"/>
                    <a:pt x="6" y="0"/>
                  </a:cubicBezTo>
                  <a:cubicBezTo>
                    <a:pt x="1" y="4"/>
                    <a:pt x="2" y="5"/>
                    <a:pt x="2" y="0"/>
                  </a:cubicBezTo>
                  <a:close/>
                </a:path>
              </a:pathLst>
            </a:custGeom>
            <a:solidFill>
              <a:srgbClr val="FEFEFE">
                <a:alpha val="29803"/>
              </a:srgb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800">
                <a:solidFill>
                  <a:srgbClr val="080808"/>
                </a:solidFill>
                <a:ea typeface="宋体" pitchFamily="2" charset="-122"/>
              </a:endParaRPr>
            </a:p>
          </p:txBody>
        </p:sp>
        <p:sp>
          <p:nvSpPr>
            <p:cNvPr id="52" name="Freeform 50"/>
            <p:cNvSpPr>
              <a:spLocks/>
            </p:cNvSpPr>
            <p:nvPr/>
          </p:nvSpPr>
          <p:spPr bwMode="auto">
            <a:xfrm>
              <a:off x="3428" y="1244"/>
              <a:ext cx="83" cy="117"/>
            </a:xfrm>
            <a:custGeom>
              <a:avLst/>
              <a:gdLst>
                <a:gd name="T0" fmla="*/ 73 w 111"/>
                <a:gd name="T1" fmla="*/ 0 h 156"/>
                <a:gd name="T2" fmla="*/ 56 w 111"/>
                <a:gd name="T3" fmla="*/ 8 h 156"/>
                <a:gd name="T4" fmla="*/ 17 w 111"/>
                <a:gd name="T5" fmla="*/ 11 h 156"/>
                <a:gd name="T6" fmla="*/ 10 w 111"/>
                <a:gd name="T7" fmla="*/ 25 h 156"/>
                <a:gd name="T8" fmla="*/ 8 w 111"/>
                <a:gd name="T9" fmla="*/ 46 h 156"/>
                <a:gd name="T10" fmla="*/ 10 w 111"/>
                <a:gd name="T11" fmla="*/ 56 h 156"/>
                <a:gd name="T12" fmla="*/ 2 w 111"/>
                <a:gd name="T13" fmla="*/ 66 h 156"/>
                <a:gd name="T14" fmla="*/ 10 w 111"/>
                <a:gd name="T15" fmla="*/ 82 h 156"/>
                <a:gd name="T16" fmla="*/ 17 w 111"/>
                <a:gd name="T17" fmla="*/ 93 h 156"/>
                <a:gd name="T18" fmla="*/ 11 w 111"/>
                <a:gd name="T19" fmla="*/ 108 h 156"/>
                <a:gd name="T20" fmla="*/ 18 w 111"/>
                <a:gd name="T21" fmla="*/ 117 h 156"/>
                <a:gd name="T22" fmla="*/ 31 w 111"/>
                <a:gd name="T23" fmla="*/ 108 h 156"/>
                <a:gd name="T24" fmla="*/ 37 w 111"/>
                <a:gd name="T25" fmla="*/ 70 h 156"/>
                <a:gd name="T26" fmla="*/ 42 w 111"/>
                <a:gd name="T27" fmla="*/ 95 h 156"/>
                <a:gd name="T28" fmla="*/ 49 w 111"/>
                <a:gd name="T29" fmla="*/ 109 h 156"/>
                <a:gd name="T30" fmla="*/ 46 w 111"/>
                <a:gd name="T31" fmla="*/ 84 h 156"/>
                <a:gd name="T32" fmla="*/ 54 w 111"/>
                <a:gd name="T33" fmla="*/ 55 h 156"/>
                <a:gd name="T34" fmla="*/ 52 w 111"/>
                <a:gd name="T35" fmla="*/ 38 h 156"/>
                <a:gd name="T36" fmla="*/ 40 w 111"/>
                <a:gd name="T37" fmla="*/ 45 h 156"/>
                <a:gd name="T38" fmla="*/ 26 w 111"/>
                <a:gd name="T39" fmla="*/ 41 h 156"/>
                <a:gd name="T40" fmla="*/ 31 w 111"/>
                <a:gd name="T41" fmla="*/ 27 h 156"/>
                <a:gd name="T42" fmla="*/ 46 w 111"/>
                <a:gd name="T43" fmla="*/ 26 h 156"/>
                <a:gd name="T44" fmla="*/ 58 w 111"/>
                <a:gd name="T45" fmla="*/ 29 h 156"/>
                <a:gd name="T46" fmla="*/ 73 w 111"/>
                <a:gd name="T47" fmla="*/ 23 h 156"/>
                <a:gd name="T48" fmla="*/ 83 w 111"/>
                <a:gd name="T49" fmla="*/ 10 h 156"/>
                <a:gd name="T50" fmla="*/ 73 w 111"/>
                <a:gd name="T51" fmla="*/ 0 h 15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111" h="156">
                  <a:moveTo>
                    <a:pt x="98" y="0"/>
                  </a:moveTo>
                  <a:cubicBezTo>
                    <a:pt x="75" y="2"/>
                    <a:pt x="87" y="8"/>
                    <a:pt x="75" y="10"/>
                  </a:cubicBezTo>
                  <a:cubicBezTo>
                    <a:pt x="72" y="10"/>
                    <a:pt x="25" y="3"/>
                    <a:pt x="23" y="15"/>
                  </a:cubicBezTo>
                  <a:cubicBezTo>
                    <a:pt x="25" y="26"/>
                    <a:pt x="23" y="27"/>
                    <a:pt x="14" y="33"/>
                  </a:cubicBezTo>
                  <a:cubicBezTo>
                    <a:pt x="15" y="43"/>
                    <a:pt x="20" y="54"/>
                    <a:pt x="11" y="61"/>
                  </a:cubicBezTo>
                  <a:cubicBezTo>
                    <a:pt x="8" y="68"/>
                    <a:pt x="10" y="69"/>
                    <a:pt x="14" y="75"/>
                  </a:cubicBezTo>
                  <a:cubicBezTo>
                    <a:pt x="16" y="84"/>
                    <a:pt x="12" y="86"/>
                    <a:pt x="3" y="88"/>
                  </a:cubicBezTo>
                  <a:cubicBezTo>
                    <a:pt x="1" y="99"/>
                    <a:pt x="0" y="106"/>
                    <a:pt x="14" y="109"/>
                  </a:cubicBezTo>
                  <a:cubicBezTo>
                    <a:pt x="21" y="112"/>
                    <a:pt x="20" y="118"/>
                    <a:pt x="23" y="124"/>
                  </a:cubicBezTo>
                  <a:cubicBezTo>
                    <a:pt x="25" y="133"/>
                    <a:pt x="23" y="139"/>
                    <a:pt x="15" y="144"/>
                  </a:cubicBezTo>
                  <a:cubicBezTo>
                    <a:pt x="17" y="150"/>
                    <a:pt x="18" y="153"/>
                    <a:pt x="24" y="156"/>
                  </a:cubicBezTo>
                  <a:cubicBezTo>
                    <a:pt x="31" y="154"/>
                    <a:pt x="36" y="148"/>
                    <a:pt x="42" y="144"/>
                  </a:cubicBezTo>
                  <a:cubicBezTo>
                    <a:pt x="41" y="128"/>
                    <a:pt x="33" y="103"/>
                    <a:pt x="50" y="93"/>
                  </a:cubicBezTo>
                  <a:cubicBezTo>
                    <a:pt x="52" y="105"/>
                    <a:pt x="46" y="116"/>
                    <a:pt x="56" y="126"/>
                  </a:cubicBezTo>
                  <a:cubicBezTo>
                    <a:pt x="57" y="134"/>
                    <a:pt x="58" y="141"/>
                    <a:pt x="65" y="145"/>
                  </a:cubicBezTo>
                  <a:cubicBezTo>
                    <a:pt x="70" y="134"/>
                    <a:pt x="64" y="123"/>
                    <a:pt x="62" y="112"/>
                  </a:cubicBezTo>
                  <a:cubicBezTo>
                    <a:pt x="65" y="97"/>
                    <a:pt x="55" y="81"/>
                    <a:pt x="72" y="73"/>
                  </a:cubicBezTo>
                  <a:cubicBezTo>
                    <a:pt x="79" y="64"/>
                    <a:pt x="75" y="59"/>
                    <a:pt x="69" y="51"/>
                  </a:cubicBezTo>
                  <a:cubicBezTo>
                    <a:pt x="61" y="52"/>
                    <a:pt x="61" y="56"/>
                    <a:pt x="54" y="60"/>
                  </a:cubicBezTo>
                  <a:cubicBezTo>
                    <a:pt x="37" y="57"/>
                    <a:pt x="43" y="60"/>
                    <a:pt x="35" y="54"/>
                  </a:cubicBezTo>
                  <a:cubicBezTo>
                    <a:pt x="31" y="45"/>
                    <a:pt x="28" y="39"/>
                    <a:pt x="41" y="36"/>
                  </a:cubicBezTo>
                  <a:cubicBezTo>
                    <a:pt x="49" y="32"/>
                    <a:pt x="53" y="33"/>
                    <a:pt x="62" y="34"/>
                  </a:cubicBezTo>
                  <a:cubicBezTo>
                    <a:pt x="67" y="36"/>
                    <a:pt x="73" y="36"/>
                    <a:pt x="78" y="39"/>
                  </a:cubicBezTo>
                  <a:cubicBezTo>
                    <a:pt x="85" y="36"/>
                    <a:pt x="90" y="31"/>
                    <a:pt x="98" y="30"/>
                  </a:cubicBezTo>
                  <a:cubicBezTo>
                    <a:pt x="104" y="26"/>
                    <a:pt x="107" y="19"/>
                    <a:pt x="111" y="13"/>
                  </a:cubicBezTo>
                  <a:cubicBezTo>
                    <a:pt x="107" y="8"/>
                    <a:pt x="102" y="4"/>
                    <a:pt x="98" y="0"/>
                  </a:cubicBezTo>
                  <a:close/>
                </a:path>
              </a:pathLst>
            </a:custGeom>
            <a:solidFill>
              <a:srgbClr val="FEFEFE">
                <a:alpha val="29803"/>
              </a:srgb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800">
                <a:solidFill>
                  <a:srgbClr val="080808"/>
                </a:solidFill>
                <a:ea typeface="宋体" pitchFamily="2" charset="-122"/>
              </a:endParaRPr>
            </a:p>
          </p:txBody>
        </p:sp>
        <p:sp>
          <p:nvSpPr>
            <p:cNvPr id="53" name="Freeform 51"/>
            <p:cNvSpPr>
              <a:spLocks/>
            </p:cNvSpPr>
            <p:nvPr/>
          </p:nvSpPr>
          <p:spPr bwMode="auto">
            <a:xfrm>
              <a:off x="3400" y="826"/>
              <a:ext cx="22" cy="71"/>
            </a:xfrm>
            <a:custGeom>
              <a:avLst/>
              <a:gdLst>
                <a:gd name="T0" fmla="*/ 9 w 30"/>
                <a:gd name="T1" fmla="*/ 0 h 94"/>
                <a:gd name="T2" fmla="*/ 0 w 30"/>
                <a:gd name="T3" fmla="*/ 12 h 94"/>
                <a:gd name="T4" fmla="*/ 4 w 30"/>
                <a:gd name="T5" fmla="*/ 28 h 94"/>
                <a:gd name="T6" fmla="*/ 1 w 30"/>
                <a:gd name="T7" fmla="*/ 46 h 94"/>
                <a:gd name="T8" fmla="*/ 12 w 30"/>
                <a:gd name="T9" fmla="*/ 71 h 94"/>
                <a:gd name="T10" fmla="*/ 22 w 30"/>
                <a:gd name="T11" fmla="*/ 62 h 94"/>
                <a:gd name="T12" fmla="*/ 16 w 30"/>
                <a:gd name="T13" fmla="*/ 46 h 94"/>
                <a:gd name="T14" fmla="*/ 9 w 30"/>
                <a:gd name="T15" fmla="*/ 0 h 9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30" h="94">
                  <a:moveTo>
                    <a:pt x="12" y="0"/>
                  </a:moveTo>
                  <a:cubicBezTo>
                    <a:pt x="9" y="6"/>
                    <a:pt x="4" y="11"/>
                    <a:pt x="0" y="16"/>
                  </a:cubicBezTo>
                  <a:cubicBezTo>
                    <a:pt x="1" y="23"/>
                    <a:pt x="3" y="30"/>
                    <a:pt x="6" y="37"/>
                  </a:cubicBezTo>
                  <a:cubicBezTo>
                    <a:pt x="3" y="45"/>
                    <a:pt x="4" y="53"/>
                    <a:pt x="1" y="61"/>
                  </a:cubicBezTo>
                  <a:cubicBezTo>
                    <a:pt x="3" y="81"/>
                    <a:pt x="2" y="83"/>
                    <a:pt x="16" y="94"/>
                  </a:cubicBezTo>
                  <a:cubicBezTo>
                    <a:pt x="24" y="92"/>
                    <a:pt x="27" y="90"/>
                    <a:pt x="30" y="82"/>
                  </a:cubicBezTo>
                  <a:cubicBezTo>
                    <a:pt x="28" y="73"/>
                    <a:pt x="26" y="69"/>
                    <a:pt x="22" y="61"/>
                  </a:cubicBezTo>
                  <a:cubicBezTo>
                    <a:pt x="19" y="40"/>
                    <a:pt x="18" y="20"/>
                    <a:pt x="12" y="0"/>
                  </a:cubicBezTo>
                  <a:close/>
                </a:path>
              </a:pathLst>
            </a:custGeom>
            <a:solidFill>
              <a:srgbClr val="FEFEFE">
                <a:alpha val="29803"/>
              </a:srgb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800">
                <a:solidFill>
                  <a:srgbClr val="080808"/>
                </a:solidFill>
                <a:ea typeface="宋体" pitchFamily="2" charset="-122"/>
              </a:endParaRPr>
            </a:p>
          </p:txBody>
        </p:sp>
        <p:sp>
          <p:nvSpPr>
            <p:cNvPr id="54" name="Freeform 52"/>
            <p:cNvSpPr>
              <a:spLocks/>
            </p:cNvSpPr>
            <p:nvPr/>
          </p:nvSpPr>
          <p:spPr bwMode="auto">
            <a:xfrm>
              <a:off x="3414" y="945"/>
              <a:ext cx="61" cy="118"/>
            </a:xfrm>
            <a:custGeom>
              <a:avLst/>
              <a:gdLst>
                <a:gd name="T0" fmla="*/ 9 w 81"/>
                <a:gd name="T1" fmla="*/ 1 h 158"/>
                <a:gd name="T2" fmla="*/ 0 w 81"/>
                <a:gd name="T3" fmla="*/ 15 h 158"/>
                <a:gd name="T4" fmla="*/ 6 w 81"/>
                <a:gd name="T5" fmla="*/ 37 h 158"/>
                <a:gd name="T6" fmla="*/ 5 w 81"/>
                <a:gd name="T7" fmla="*/ 80 h 158"/>
                <a:gd name="T8" fmla="*/ 13 w 81"/>
                <a:gd name="T9" fmla="*/ 77 h 158"/>
                <a:gd name="T10" fmla="*/ 15 w 81"/>
                <a:gd name="T11" fmla="*/ 86 h 158"/>
                <a:gd name="T12" fmla="*/ 22 w 81"/>
                <a:gd name="T13" fmla="*/ 91 h 158"/>
                <a:gd name="T14" fmla="*/ 29 w 81"/>
                <a:gd name="T15" fmla="*/ 105 h 158"/>
                <a:gd name="T16" fmla="*/ 36 w 81"/>
                <a:gd name="T17" fmla="*/ 96 h 158"/>
                <a:gd name="T18" fmla="*/ 49 w 81"/>
                <a:gd name="T19" fmla="*/ 100 h 158"/>
                <a:gd name="T20" fmla="*/ 47 w 81"/>
                <a:gd name="T21" fmla="*/ 81 h 158"/>
                <a:gd name="T22" fmla="*/ 36 w 81"/>
                <a:gd name="T23" fmla="*/ 78 h 158"/>
                <a:gd name="T24" fmla="*/ 29 w 81"/>
                <a:gd name="T25" fmla="*/ 68 h 158"/>
                <a:gd name="T26" fmla="*/ 25 w 81"/>
                <a:gd name="T27" fmla="*/ 55 h 158"/>
                <a:gd name="T28" fmla="*/ 31 w 81"/>
                <a:gd name="T29" fmla="*/ 40 h 158"/>
                <a:gd name="T30" fmla="*/ 26 w 81"/>
                <a:gd name="T31" fmla="*/ 26 h 158"/>
                <a:gd name="T32" fmla="*/ 32 w 81"/>
                <a:gd name="T33" fmla="*/ 15 h 158"/>
                <a:gd name="T34" fmla="*/ 22 w 81"/>
                <a:gd name="T35" fmla="*/ 3 h 158"/>
                <a:gd name="T36" fmla="*/ 14 w 81"/>
                <a:gd name="T37" fmla="*/ 5 h 158"/>
                <a:gd name="T38" fmla="*/ 9 w 81"/>
                <a:gd name="T39" fmla="*/ 1 h 158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81" h="158">
                  <a:moveTo>
                    <a:pt x="12" y="2"/>
                  </a:moveTo>
                  <a:cubicBezTo>
                    <a:pt x="8" y="8"/>
                    <a:pt x="3" y="13"/>
                    <a:pt x="0" y="20"/>
                  </a:cubicBezTo>
                  <a:cubicBezTo>
                    <a:pt x="5" y="31"/>
                    <a:pt x="6" y="35"/>
                    <a:pt x="8" y="49"/>
                  </a:cubicBezTo>
                  <a:cubicBezTo>
                    <a:pt x="7" y="69"/>
                    <a:pt x="4" y="87"/>
                    <a:pt x="6" y="107"/>
                  </a:cubicBezTo>
                  <a:cubicBezTo>
                    <a:pt x="8" y="106"/>
                    <a:pt x="14" y="101"/>
                    <a:pt x="17" y="103"/>
                  </a:cubicBezTo>
                  <a:cubicBezTo>
                    <a:pt x="20" y="105"/>
                    <a:pt x="17" y="112"/>
                    <a:pt x="20" y="115"/>
                  </a:cubicBezTo>
                  <a:cubicBezTo>
                    <a:pt x="22" y="118"/>
                    <a:pt x="29" y="122"/>
                    <a:pt x="29" y="122"/>
                  </a:cubicBezTo>
                  <a:cubicBezTo>
                    <a:pt x="29" y="133"/>
                    <a:pt x="27" y="158"/>
                    <a:pt x="38" y="140"/>
                  </a:cubicBezTo>
                  <a:cubicBezTo>
                    <a:pt x="39" y="133"/>
                    <a:pt x="41" y="131"/>
                    <a:pt x="48" y="128"/>
                  </a:cubicBezTo>
                  <a:cubicBezTo>
                    <a:pt x="55" y="130"/>
                    <a:pt x="59" y="133"/>
                    <a:pt x="65" y="134"/>
                  </a:cubicBezTo>
                  <a:cubicBezTo>
                    <a:pt x="81" y="131"/>
                    <a:pt x="76" y="112"/>
                    <a:pt x="63" y="109"/>
                  </a:cubicBezTo>
                  <a:cubicBezTo>
                    <a:pt x="58" y="107"/>
                    <a:pt x="53" y="106"/>
                    <a:pt x="48" y="104"/>
                  </a:cubicBezTo>
                  <a:cubicBezTo>
                    <a:pt x="45" y="100"/>
                    <a:pt x="42" y="95"/>
                    <a:pt x="39" y="91"/>
                  </a:cubicBezTo>
                  <a:cubicBezTo>
                    <a:pt x="38" y="85"/>
                    <a:pt x="36" y="79"/>
                    <a:pt x="33" y="73"/>
                  </a:cubicBezTo>
                  <a:cubicBezTo>
                    <a:pt x="31" y="64"/>
                    <a:pt x="33" y="58"/>
                    <a:pt x="41" y="53"/>
                  </a:cubicBezTo>
                  <a:cubicBezTo>
                    <a:pt x="48" y="44"/>
                    <a:pt x="47" y="38"/>
                    <a:pt x="35" y="35"/>
                  </a:cubicBezTo>
                  <a:cubicBezTo>
                    <a:pt x="36" y="28"/>
                    <a:pt x="39" y="26"/>
                    <a:pt x="42" y="20"/>
                  </a:cubicBezTo>
                  <a:cubicBezTo>
                    <a:pt x="41" y="13"/>
                    <a:pt x="35" y="8"/>
                    <a:pt x="29" y="4"/>
                  </a:cubicBezTo>
                  <a:cubicBezTo>
                    <a:pt x="25" y="9"/>
                    <a:pt x="23" y="13"/>
                    <a:pt x="18" y="7"/>
                  </a:cubicBezTo>
                  <a:cubicBezTo>
                    <a:pt x="17" y="0"/>
                    <a:pt x="19" y="2"/>
                    <a:pt x="12" y="2"/>
                  </a:cubicBezTo>
                  <a:close/>
                </a:path>
              </a:pathLst>
            </a:custGeom>
            <a:solidFill>
              <a:srgbClr val="FEFEFE">
                <a:alpha val="29803"/>
              </a:srgb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800">
                <a:solidFill>
                  <a:srgbClr val="080808"/>
                </a:solidFill>
                <a:ea typeface="宋体" pitchFamily="2" charset="-122"/>
              </a:endParaRPr>
            </a:p>
          </p:txBody>
        </p:sp>
        <p:sp>
          <p:nvSpPr>
            <p:cNvPr id="55" name="Freeform 53"/>
            <p:cNvSpPr>
              <a:spLocks/>
            </p:cNvSpPr>
            <p:nvPr/>
          </p:nvSpPr>
          <p:spPr bwMode="auto">
            <a:xfrm>
              <a:off x="3457" y="1101"/>
              <a:ext cx="64" cy="79"/>
            </a:xfrm>
            <a:custGeom>
              <a:avLst/>
              <a:gdLst>
                <a:gd name="T0" fmla="*/ 39 w 85"/>
                <a:gd name="T1" fmla="*/ 0 h 105"/>
                <a:gd name="T2" fmla="*/ 33 w 85"/>
                <a:gd name="T3" fmla="*/ 14 h 105"/>
                <a:gd name="T4" fmla="*/ 24 w 85"/>
                <a:gd name="T5" fmla="*/ 23 h 105"/>
                <a:gd name="T6" fmla="*/ 12 w 85"/>
                <a:gd name="T7" fmla="*/ 26 h 105"/>
                <a:gd name="T8" fmla="*/ 6 w 85"/>
                <a:gd name="T9" fmla="*/ 36 h 105"/>
                <a:gd name="T10" fmla="*/ 3 w 85"/>
                <a:gd name="T11" fmla="*/ 56 h 105"/>
                <a:gd name="T12" fmla="*/ 10 w 85"/>
                <a:gd name="T13" fmla="*/ 53 h 105"/>
                <a:gd name="T14" fmla="*/ 19 w 85"/>
                <a:gd name="T15" fmla="*/ 47 h 105"/>
                <a:gd name="T16" fmla="*/ 26 w 85"/>
                <a:gd name="T17" fmla="*/ 52 h 105"/>
                <a:gd name="T18" fmla="*/ 44 w 85"/>
                <a:gd name="T19" fmla="*/ 74 h 105"/>
                <a:gd name="T20" fmla="*/ 53 w 85"/>
                <a:gd name="T21" fmla="*/ 54 h 105"/>
                <a:gd name="T22" fmla="*/ 64 w 85"/>
                <a:gd name="T23" fmla="*/ 51 h 105"/>
                <a:gd name="T24" fmla="*/ 56 w 85"/>
                <a:gd name="T25" fmla="*/ 29 h 105"/>
                <a:gd name="T26" fmla="*/ 39 w 85"/>
                <a:gd name="T27" fmla="*/ 0 h 105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85" h="105">
                  <a:moveTo>
                    <a:pt x="52" y="0"/>
                  </a:moveTo>
                  <a:cubicBezTo>
                    <a:pt x="50" y="6"/>
                    <a:pt x="47" y="12"/>
                    <a:pt x="44" y="18"/>
                  </a:cubicBezTo>
                  <a:cubicBezTo>
                    <a:pt x="43" y="28"/>
                    <a:pt x="42" y="28"/>
                    <a:pt x="32" y="30"/>
                  </a:cubicBezTo>
                  <a:cubicBezTo>
                    <a:pt x="27" y="33"/>
                    <a:pt x="21" y="33"/>
                    <a:pt x="16" y="35"/>
                  </a:cubicBezTo>
                  <a:cubicBezTo>
                    <a:pt x="13" y="39"/>
                    <a:pt x="11" y="44"/>
                    <a:pt x="8" y="48"/>
                  </a:cubicBezTo>
                  <a:cubicBezTo>
                    <a:pt x="4" y="66"/>
                    <a:pt x="0" y="42"/>
                    <a:pt x="4" y="74"/>
                  </a:cubicBezTo>
                  <a:cubicBezTo>
                    <a:pt x="7" y="73"/>
                    <a:pt x="10" y="73"/>
                    <a:pt x="13" y="71"/>
                  </a:cubicBezTo>
                  <a:cubicBezTo>
                    <a:pt x="19" y="67"/>
                    <a:pt x="17" y="64"/>
                    <a:pt x="25" y="62"/>
                  </a:cubicBezTo>
                  <a:cubicBezTo>
                    <a:pt x="32" y="59"/>
                    <a:pt x="31" y="64"/>
                    <a:pt x="34" y="69"/>
                  </a:cubicBezTo>
                  <a:cubicBezTo>
                    <a:pt x="37" y="82"/>
                    <a:pt x="44" y="96"/>
                    <a:pt x="58" y="99"/>
                  </a:cubicBezTo>
                  <a:cubicBezTo>
                    <a:pt x="70" y="105"/>
                    <a:pt x="60" y="78"/>
                    <a:pt x="71" y="72"/>
                  </a:cubicBezTo>
                  <a:cubicBezTo>
                    <a:pt x="78" y="74"/>
                    <a:pt x="80" y="74"/>
                    <a:pt x="85" y="68"/>
                  </a:cubicBezTo>
                  <a:cubicBezTo>
                    <a:pt x="82" y="56"/>
                    <a:pt x="80" y="49"/>
                    <a:pt x="74" y="39"/>
                  </a:cubicBezTo>
                  <a:cubicBezTo>
                    <a:pt x="73" y="6"/>
                    <a:pt x="80" y="6"/>
                    <a:pt x="52" y="0"/>
                  </a:cubicBezTo>
                  <a:close/>
                </a:path>
              </a:pathLst>
            </a:custGeom>
            <a:solidFill>
              <a:srgbClr val="FEFEFE">
                <a:alpha val="29803"/>
              </a:srgb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800">
                <a:solidFill>
                  <a:srgbClr val="080808"/>
                </a:solidFill>
                <a:ea typeface="宋体" pitchFamily="2" charset="-122"/>
              </a:endParaRPr>
            </a:p>
          </p:txBody>
        </p:sp>
        <p:sp>
          <p:nvSpPr>
            <p:cNvPr id="56" name="Freeform 54"/>
            <p:cNvSpPr>
              <a:spLocks/>
            </p:cNvSpPr>
            <p:nvPr/>
          </p:nvSpPr>
          <p:spPr bwMode="auto">
            <a:xfrm>
              <a:off x="3533" y="1242"/>
              <a:ext cx="29" cy="49"/>
            </a:xfrm>
            <a:custGeom>
              <a:avLst/>
              <a:gdLst>
                <a:gd name="T0" fmla="*/ 5 w 38"/>
                <a:gd name="T1" fmla="*/ 20 h 66"/>
                <a:gd name="T2" fmla="*/ 20 w 38"/>
                <a:gd name="T3" fmla="*/ 49 h 66"/>
                <a:gd name="T4" fmla="*/ 23 w 38"/>
                <a:gd name="T5" fmla="*/ 39 h 66"/>
                <a:gd name="T6" fmla="*/ 29 w 38"/>
                <a:gd name="T7" fmla="*/ 30 h 66"/>
                <a:gd name="T8" fmla="*/ 23 w 38"/>
                <a:gd name="T9" fmla="*/ 19 h 66"/>
                <a:gd name="T10" fmla="*/ 15 w 38"/>
                <a:gd name="T11" fmla="*/ 10 h 66"/>
                <a:gd name="T12" fmla="*/ 8 w 38"/>
                <a:gd name="T13" fmla="*/ 1 h 66"/>
                <a:gd name="T14" fmla="*/ 2 w 38"/>
                <a:gd name="T15" fmla="*/ 9 h 66"/>
                <a:gd name="T16" fmla="*/ 5 w 38"/>
                <a:gd name="T17" fmla="*/ 20 h 6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38" h="66">
                  <a:moveTo>
                    <a:pt x="6" y="27"/>
                  </a:moveTo>
                  <a:cubicBezTo>
                    <a:pt x="8" y="52"/>
                    <a:pt x="5" y="58"/>
                    <a:pt x="26" y="66"/>
                  </a:cubicBezTo>
                  <a:cubicBezTo>
                    <a:pt x="36" y="63"/>
                    <a:pt x="33" y="61"/>
                    <a:pt x="30" y="52"/>
                  </a:cubicBezTo>
                  <a:cubicBezTo>
                    <a:pt x="28" y="41"/>
                    <a:pt x="34" y="49"/>
                    <a:pt x="38" y="40"/>
                  </a:cubicBezTo>
                  <a:cubicBezTo>
                    <a:pt x="34" y="35"/>
                    <a:pt x="33" y="30"/>
                    <a:pt x="30" y="25"/>
                  </a:cubicBezTo>
                  <a:cubicBezTo>
                    <a:pt x="29" y="14"/>
                    <a:pt x="30" y="0"/>
                    <a:pt x="20" y="13"/>
                  </a:cubicBezTo>
                  <a:cubicBezTo>
                    <a:pt x="14" y="9"/>
                    <a:pt x="12" y="8"/>
                    <a:pt x="11" y="1"/>
                  </a:cubicBezTo>
                  <a:cubicBezTo>
                    <a:pt x="5" y="4"/>
                    <a:pt x="3" y="5"/>
                    <a:pt x="2" y="12"/>
                  </a:cubicBezTo>
                  <a:cubicBezTo>
                    <a:pt x="3" y="25"/>
                    <a:pt x="0" y="21"/>
                    <a:pt x="6" y="27"/>
                  </a:cubicBezTo>
                  <a:close/>
                </a:path>
              </a:pathLst>
            </a:custGeom>
            <a:solidFill>
              <a:srgbClr val="FEFEFE">
                <a:alpha val="29803"/>
              </a:srgb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800">
                <a:solidFill>
                  <a:srgbClr val="080808"/>
                </a:solidFill>
                <a:ea typeface="宋体" pitchFamily="2" charset="-122"/>
              </a:endParaRPr>
            </a:p>
          </p:txBody>
        </p:sp>
        <p:sp>
          <p:nvSpPr>
            <p:cNvPr id="57" name="Freeform 55"/>
            <p:cNvSpPr>
              <a:spLocks/>
            </p:cNvSpPr>
            <p:nvPr/>
          </p:nvSpPr>
          <p:spPr bwMode="auto">
            <a:xfrm>
              <a:off x="3517" y="1324"/>
              <a:ext cx="18" cy="17"/>
            </a:xfrm>
            <a:custGeom>
              <a:avLst/>
              <a:gdLst>
                <a:gd name="T0" fmla="*/ 0 w 24"/>
                <a:gd name="T1" fmla="*/ 0 h 23"/>
                <a:gd name="T2" fmla="*/ 5 w 24"/>
                <a:gd name="T3" fmla="*/ 17 h 23"/>
                <a:gd name="T4" fmla="*/ 18 w 24"/>
                <a:gd name="T5" fmla="*/ 8 h 23"/>
                <a:gd name="T6" fmla="*/ 0 w 24"/>
                <a:gd name="T7" fmla="*/ 0 h 2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4" h="23">
                  <a:moveTo>
                    <a:pt x="0" y="0"/>
                  </a:moveTo>
                  <a:cubicBezTo>
                    <a:pt x="1" y="8"/>
                    <a:pt x="3" y="16"/>
                    <a:pt x="6" y="23"/>
                  </a:cubicBezTo>
                  <a:cubicBezTo>
                    <a:pt x="19" y="20"/>
                    <a:pt x="19" y="22"/>
                    <a:pt x="24" y="11"/>
                  </a:cubicBezTo>
                  <a:cubicBezTo>
                    <a:pt x="20" y="0"/>
                    <a:pt x="4" y="8"/>
                    <a:pt x="0" y="0"/>
                  </a:cubicBezTo>
                  <a:close/>
                </a:path>
              </a:pathLst>
            </a:custGeom>
            <a:solidFill>
              <a:srgbClr val="FEFEFE">
                <a:alpha val="29803"/>
              </a:srgb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800">
                <a:solidFill>
                  <a:srgbClr val="080808"/>
                </a:solidFill>
                <a:ea typeface="宋体" pitchFamily="2" charset="-122"/>
              </a:endParaRPr>
            </a:p>
          </p:txBody>
        </p:sp>
        <p:sp>
          <p:nvSpPr>
            <p:cNvPr id="58" name="Freeform 56"/>
            <p:cNvSpPr>
              <a:spLocks/>
            </p:cNvSpPr>
            <p:nvPr/>
          </p:nvSpPr>
          <p:spPr bwMode="auto">
            <a:xfrm>
              <a:off x="3544" y="1314"/>
              <a:ext cx="45" cy="37"/>
            </a:xfrm>
            <a:custGeom>
              <a:avLst/>
              <a:gdLst>
                <a:gd name="T0" fmla="*/ 7 w 60"/>
                <a:gd name="T1" fmla="*/ 0 h 49"/>
                <a:gd name="T2" fmla="*/ 0 w 60"/>
                <a:gd name="T3" fmla="*/ 14 h 49"/>
                <a:gd name="T4" fmla="*/ 21 w 60"/>
                <a:gd name="T5" fmla="*/ 25 h 49"/>
                <a:gd name="T6" fmla="*/ 32 w 60"/>
                <a:gd name="T7" fmla="*/ 35 h 49"/>
                <a:gd name="T8" fmla="*/ 45 w 60"/>
                <a:gd name="T9" fmla="*/ 32 h 49"/>
                <a:gd name="T10" fmla="*/ 37 w 60"/>
                <a:gd name="T11" fmla="*/ 18 h 49"/>
                <a:gd name="T12" fmla="*/ 21 w 60"/>
                <a:gd name="T13" fmla="*/ 2 h 49"/>
                <a:gd name="T14" fmla="*/ 14 w 60"/>
                <a:gd name="T15" fmla="*/ 12 h 49"/>
                <a:gd name="T16" fmla="*/ 7 w 60"/>
                <a:gd name="T17" fmla="*/ 0 h 49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60" h="49">
                  <a:moveTo>
                    <a:pt x="9" y="0"/>
                  </a:moveTo>
                  <a:cubicBezTo>
                    <a:pt x="8" y="7"/>
                    <a:pt x="0" y="18"/>
                    <a:pt x="0" y="18"/>
                  </a:cubicBezTo>
                  <a:cubicBezTo>
                    <a:pt x="2" y="36"/>
                    <a:pt x="9" y="31"/>
                    <a:pt x="28" y="33"/>
                  </a:cubicBezTo>
                  <a:cubicBezTo>
                    <a:pt x="33" y="40"/>
                    <a:pt x="33" y="44"/>
                    <a:pt x="42" y="46"/>
                  </a:cubicBezTo>
                  <a:cubicBezTo>
                    <a:pt x="49" y="49"/>
                    <a:pt x="56" y="49"/>
                    <a:pt x="60" y="42"/>
                  </a:cubicBezTo>
                  <a:cubicBezTo>
                    <a:pt x="58" y="32"/>
                    <a:pt x="59" y="26"/>
                    <a:pt x="49" y="24"/>
                  </a:cubicBezTo>
                  <a:cubicBezTo>
                    <a:pt x="47" y="12"/>
                    <a:pt x="41" y="5"/>
                    <a:pt x="28" y="3"/>
                  </a:cubicBezTo>
                  <a:cubicBezTo>
                    <a:pt x="23" y="10"/>
                    <a:pt x="30" y="23"/>
                    <a:pt x="19" y="16"/>
                  </a:cubicBezTo>
                  <a:cubicBezTo>
                    <a:pt x="17" y="6"/>
                    <a:pt x="20" y="0"/>
                    <a:pt x="9" y="0"/>
                  </a:cubicBezTo>
                  <a:close/>
                </a:path>
              </a:pathLst>
            </a:custGeom>
            <a:solidFill>
              <a:srgbClr val="FEFEFE">
                <a:alpha val="29803"/>
              </a:srgb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800">
                <a:solidFill>
                  <a:srgbClr val="080808"/>
                </a:solidFill>
                <a:ea typeface="宋体" pitchFamily="2" charset="-122"/>
              </a:endParaRPr>
            </a:p>
          </p:txBody>
        </p:sp>
        <p:sp>
          <p:nvSpPr>
            <p:cNvPr id="59" name="Freeform 57"/>
            <p:cNvSpPr>
              <a:spLocks/>
            </p:cNvSpPr>
            <p:nvPr/>
          </p:nvSpPr>
          <p:spPr bwMode="auto">
            <a:xfrm>
              <a:off x="3613" y="1384"/>
              <a:ext cx="24" cy="33"/>
            </a:xfrm>
            <a:custGeom>
              <a:avLst/>
              <a:gdLst>
                <a:gd name="T0" fmla="*/ 21 w 32"/>
                <a:gd name="T1" fmla="*/ 0 h 44"/>
                <a:gd name="T2" fmla="*/ 8 w 32"/>
                <a:gd name="T3" fmla="*/ 8 h 44"/>
                <a:gd name="T4" fmla="*/ 9 w 32"/>
                <a:gd name="T5" fmla="*/ 24 h 44"/>
                <a:gd name="T6" fmla="*/ 18 w 32"/>
                <a:gd name="T7" fmla="*/ 27 h 44"/>
                <a:gd name="T8" fmla="*/ 21 w 32"/>
                <a:gd name="T9" fmla="*/ 0 h 4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" h="44">
                  <a:moveTo>
                    <a:pt x="28" y="0"/>
                  </a:moveTo>
                  <a:cubicBezTo>
                    <a:pt x="32" y="10"/>
                    <a:pt x="18" y="9"/>
                    <a:pt x="10" y="11"/>
                  </a:cubicBezTo>
                  <a:cubicBezTo>
                    <a:pt x="0" y="18"/>
                    <a:pt x="7" y="24"/>
                    <a:pt x="12" y="32"/>
                  </a:cubicBezTo>
                  <a:cubicBezTo>
                    <a:pt x="14" y="44"/>
                    <a:pt x="15" y="41"/>
                    <a:pt x="24" y="36"/>
                  </a:cubicBezTo>
                  <a:cubicBezTo>
                    <a:pt x="32" y="25"/>
                    <a:pt x="29" y="14"/>
                    <a:pt x="28" y="0"/>
                  </a:cubicBezTo>
                  <a:close/>
                </a:path>
              </a:pathLst>
            </a:custGeom>
            <a:solidFill>
              <a:srgbClr val="FEFEFE">
                <a:alpha val="29803"/>
              </a:srgb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800">
                <a:solidFill>
                  <a:srgbClr val="080808"/>
                </a:solidFill>
                <a:ea typeface="宋体" pitchFamily="2" charset="-122"/>
              </a:endParaRPr>
            </a:p>
          </p:txBody>
        </p:sp>
        <p:sp>
          <p:nvSpPr>
            <p:cNvPr id="60" name="Freeform 58"/>
            <p:cNvSpPr>
              <a:spLocks/>
            </p:cNvSpPr>
            <p:nvPr/>
          </p:nvSpPr>
          <p:spPr bwMode="auto">
            <a:xfrm>
              <a:off x="3880" y="1342"/>
              <a:ext cx="46" cy="47"/>
            </a:xfrm>
            <a:custGeom>
              <a:avLst/>
              <a:gdLst>
                <a:gd name="T0" fmla="*/ 5 w 61"/>
                <a:gd name="T1" fmla="*/ 0 h 63"/>
                <a:gd name="T2" fmla="*/ 0 w 61"/>
                <a:gd name="T3" fmla="*/ 10 h 63"/>
                <a:gd name="T4" fmla="*/ 18 w 61"/>
                <a:gd name="T5" fmla="*/ 26 h 63"/>
                <a:gd name="T6" fmla="*/ 27 w 61"/>
                <a:gd name="T7" fmla="*/ 40 h 63"/>
                <a:gd name="T8" fmla="*/ 35 w 61"/>
                <a:gd name="T9" fmla="*/ 47 h 63"/>
                <a:gd name="T10" fmla="*/ 46 w 61"/>
                <a:gd name="T11" fmla="*/ 42 h 63"/>
                <a:gd name="T12" fmla="*/ 25 w 61"/>
                <a:gd name="T13" fmla="*/ 13 h 63"/>
                <a:gd name="T14" fmla="*/ 5 w 61"/>
                <a:gd name="T15" fmla="*/ 0 h 63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61" h="63">
                  <a:moveTo>
                    <a:pt x="7" y="0"/>
                  </a:moveTo>
                  <a:cubicBezTo>
                    <a:pt x="6" y="6"/>
                    <a:pt x="3" y="9"/>
                    <a:pt x="0" y="14"/>
                  </a:cubicBezTo>
                  <a:cubicBezTo>
                    <a:pt x="7" y="23"/>
                    <a:pt x="13" y="31"/>
                    <a:pt x="24" y="35"/>
                  </a:cubicBezTo>
                  <a:cubicBezTo>
                    <a:pt x="27" y="42"/>
                    <a:pt x="31" y="48"/>
                    <a:pt x="36" y="54"/>
                  </a:cubicBezTo>
                  <a:cubicBezTo>
                    <a:pt x="37" y="61"/>
                    <a:pt x="40" y="59"/>
                    <a:pt x="46" y="63"/>
                  </a:cubicBezTo>
                  <a:cubicBezTo>
                    <a:pt x="54" y="62"/>
                    <a:pt x="56" y="62"/>
                    <a:pt x="61" y="56"/>
                  </a:cubicBezTo>
                  <a:cubicBezTo>
                    <a:pt x="59" y="46"/>
                    <a:pt x="42" y="23"/>
                    <a:pt x="33" y="17"/>
                  </a:cubicBezTo>
                  <a:cubicBezTo>
                    <a:pt x="23" y="10"/>
                    <a:pt x="14" y="9"/>
                    <a:pt x="7" y="0"/>
                  </a:cubicBezTo>
                  <a:close/>
                </a:path>
              </a:pathLst>
            </a:custGeom>
            <a:solidFill>
              <a:srgbClr val="FEFEFE">
                <a:alpha val="29803"/>
              </a:srgb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800">
                <a:solidFill>
                  <a:srgbClr val="080808"/>
                </a:solidFill>
                <a:ea typeface="宋体" pitchFamily="2" charset="-122"/>
              </a:endParaRPr>
            </a:p>
          </p:txBody>
        </p:sp>
        <p:sp>
          <p:nvSpPr>
            <p:cNvPr id="61" name="Freeform 59"/>
            <p:cNvSpPr>
              <a:spLocks/>
            </p:cNvSpPr>
            <p:nvPr/>
          </p:nvSpPr>
          <p:spPr bwMode="auto">
            <a:xfrm>
              <a:off x="3483" y="1401"/>
              <a:ext cx="46" cy="50"/>
            </a:xfrm>
            <a:custGeom>
              <a:avLst/>
              <a:gdLst>
                <a:gd name="T0" fmla="*/ 21 w 61"/>
                <a:gd name="T1" fmla="*/ 5 h 67"/>
                <a:gd name="T2" fmla="*/ 23 w 61"/>
                <a:gd name="T3" fmla="*/ 25 h 67"/>
                <a:gd name="T4" fmla="*/ 12 w 61"/>
                <a:gd name="T5" fmla="*/ 32 h 67"/>
                <a:gd name="T6" fmla="*/ 17 w 61"/>
                <a:gd name="T7" fmla="*/ 50 h 67"/>
                <a:gd name="T8" fmla="*/ 36 w 61"/>
                <a:gd name="T9" fmla="*/ 43 h 67"/>
                <a:gd name="T10" fmla="*/ 45 w 61"/>
                <a:gd name="T11" fmla="*/ 35 h 67"/>
                <a:gd name="T12" fmla="*/ 38 w 61"/>
                <a:gd name="T13" fmla="*/ 21 h 67"/>
                <a:gd name="T14" fmla="*/ 43 w 61"/>
                <a:gd name="T15" fmla="*/ 10 h 67"/>
                <a:gd name="T16" fmla="*/ 41 w 61"/>
                <a:gd name="T17" fmla="*/ 1 h 67"/>
                <a:gd name="T18" fmla="*/ 35 w 61"/>
                <a:gd name="T19" fmla="*/ 3 h 67"/>
                <a:gd name="T20" fmla="*/ 38 w 61"/>
                <a:gd name="T21" fmla="*/ 4 h 67"/>
                <a:gd name="T22" fmla="*/ 37 w 61"/>
                <a:gd name="T23" fmla="*/ 12 h 67"/>
                <a:gd name="T24" fmla="*/ 32 w 61"/>
                <a:gd name="T25" fmla="*/ 17 h 67"/>
                <a:gd name="T26" fmla="*/ 21 w 61"/>
                <a:gd name="T27" fmla="*/ 5 h 67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61" h="67">
                  <a:moveTo>
                    <a:pt x="28" y="7"/>
                  </a:moveTo>
                  <a:cubicBezTo>
                    <a:pt x="17" y="15"/>
                    <a:pt x="24" y="25"/>
                    <a:pt x="30" y="34"/>
                  </a:cubicBezTo>
                  <a:cubicBezTo>
                    <a:pt x="27" y="44"/>
                    <a:pt x="26" y="44"/>
                    <a:pt x="16" y="43"/>
                  </a:cubicBezTo>
                  <a:cubicBezTo>
                    <a:pt x="0" y="46"/>
                    <a:pt x="13" y="63"/>
                    <a:pt x="22" y="67"/>
                  </a:cubicBezTo>
                  <a:cubicBezTo>
                    <a:pt x="31" y="65"/>
                    <a:pt x="39" y="60"/>
                    <a:pt x="48" y="58"/>
                  </a:cubicBezTo>
                  <a:cubicBezTo>
                    <a:pt x="51" y="52"/>
                    <a:pt x="54" y="50"/>
                    <a:pt x="60" y="47"/>
                  </a:cubicBezTo>
                  <a:cubicBezTo>
                    <a:pt x="61" y="40"/>
                    <a:pt x="51" y="28"/>
                    <a:pt x="51" y="28"/>
                  </a:cubicBezTo>
                  <a:cubicBezTo>
                    <a:pt x="52" y="22"/>
                    <a:pt x="55" y="19"/>
                    <a:pt x="57" y="14"/>
                  </a:cubicBezTo>
                  <a:cubicBezTo>
                    <a:pt x="56" y="10"/>
                    <a:pt x="58" y="5"/>
                    <a:pt x="55" y="2"/>
                  </a:cubicBezTo>
                  <a:cubicBezTo>
                    <a:pt x="53" y="0"/>
                    <a:pt x="48" y="2"/>
                    <a:pt x="46" y="4"/>
                  </a:cubicBezTo>
                  <a:cubicBezTo>
                    <a:pt x="45" y="5"/>
                    <a:pt x="49" y="5"/>
                    <a:pt x="51" y="5"/>
                  </a:cubicBezTo>
                  <a:cubicBezTo>
                    <a:pt x="57" y="10"/>
                    <a:pt x="52" y="9"/>
                    <a:pt x="49" y="16"/>
                  </a:cubicBezTo>
                  <a:cubicBezTo>
                    <a:pt x="58" y="23"/>
                    <a:pt x="50" y="22"/>
                    <a:pt x="43" y="23"/>
                  </a:cubicBezTo>
                  <a:cubicBezTo>
                    <a:pt x="34" y="22"/>
                    <a:pt x="31" y="16"/>
                    <a:pt x="28" y="7"/>
                  </a:cubicBezTo>
                  <a:close/>
                </a:path>
              </a:pathLst>
            </a:custGeom>
            <a:solidFill>
              <a:srgbClr val="FEFEFE">
                <a:alpha val="29803"/>
              </a:srgb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800">
                <a:solidFill>
                  <a:srgbClr val="080808"/>
                </a:solidFill>
                <a:ea typeface="宋体" pitchFamily="2" charset="-122"/>
              </a:endParaRPr>
            </a:p>
          </p:txBody>
        </p:sp>
        <p:sp>
          <p:nvSpPr>
            <p:cNvPr id="62" name="Freeform 60"/>
            <p:cNvSpPr>
              <a:spLocks/>
            </p:cNvSpPr>
            <p:nvPr/>
          </p:nvSpPr>
          <p:spPr bwMode="auto">
            <a:xfrm>
              <a:off x="3434" y="1420"/>
              <a:ext cx="32" cy="27"/>
            </a:xfrm>
            <a:custGeom>
              <a:avLst/>
              <a:gdLst>
                <a:gd name="T0" fmla="*/ 16 w 43"/>
                <a:gd name="T1" fmla="*/ 2 h 36"/>
                <a:gd name="T2" fmla="*/ 4 w 43"/>
                <a:gd name="T3" fmla="*/ 5 h 36"/>
                <a:gd name="T4" fmla="*/ 25 w 43"/>
                <a:gd name="T5" fmla="*/ 27 h 36"/>
                <a:gd name="T6" fmla="*/ 31 w 43"/>
                <a:gd name="T7" fmla="*/ 23 h 36"/>
                <a:gd name="T8" fmla="*/ 16 w 43"/>
                <a:gd name="T9" fmla="*/ 2 h 3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3" h="36">
                  <a:moveTo>
                    <a:pt x="21" y="3"/>
                  </a:moveTo>
                  <a:cubicBezTo>
                    <a:pt x="14" y="0"/>
                    <a:pt x="12" y="2"/>
                    <a:pt x="6" y="6"/>
                  </a:cubicBezTo>
                  <a:cubicBezTo>
                    <a:pt x="0" y="17"/>
                    <a:pt x="23" y="32"/>
                    <a:pt x="33" y="36"/>
                  </a:cubicBezTo>
                  <a:cubicBezTo>
                    <a:pt x="36" y="35"/>
                    <a:pt x="42" y="34"/>
                    <a:pt x="42" y="30"/>
                  </a:cubicBezTo>
                  <a:cubicBezTo>
                    <a:pt x="43" y="24"/>
                    <a:pt x="27" y="3"/>
                    <a:pt x="21" y="3"/>
                  </a:cubicBezTo>
                  <a:close/>
                </a:path>
              </a:pathLst>
            </a:custGeom>
            <a:solidFill>
              <a:srgbClr val="FEFEFE">
                <a:alpha val="29803"/>
              </a:srgb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800">
                <a:solidFill>
                  <a:srgbClr val="080808"/>
                </a:solidFill>
                <a:ea typeface="宋体" pitchFamily="2" charset="-122"/>
              </a:endParaRPr>
            </a:p>
          </p:txBody>
        </p:sp>
        <p:sp>
          <p:nvSpPr>
            <p:cNvPr id="63" name="Freeform 61"/>
            <p:cNvSpPr>
              <a:spLocks/>
            </p:cNvSpPr>
            <p:nvPr/>
          </p:nvSpPr>
          <p:spPr bwMode="auto">
            <a:xfrm>
              <a:off x="3413" y="1391"/>
              <a:ext cx="24" cy="31"/>
            </a:xfrm>
            <a:custGeom>
              <a:avLst/>
              <a:gdLst>
                <a:gd name="T0" fmla="*/ 16 w 32"/>
                <a:gd name="T1" fmla="*/ 0 h 41"/>
                <a:gd name="T2" fmla="*/ 0 w 32"/>
                <a:gd name="T3" fmla="*/ 20 h 41"/>
                <a:gd name="T4" fmla="*/ 12 w 32"/>
                <a:gd name="T5" fmla="*/ 18 h 41"/>
                <a:gd name="T6" fmla="*/ 14 w 32"/>
                <a:gd name="T7" fmla="*/ 22 h 41"/>
                <a:gd name="T8" fmla="*/ 12 w 32"/>
                <a:gd name="T9" fmla="*/ 26 h 41"/>
                <a:gd name="T10" fmla="*/ 23 w 32"/>
                <a:gd name="T11" fmla="*/ 16 h 41"/>
                <a:gd name="T12" fmla="*/ 18 w 32"/>
                <a:gd name="T13" fmla="*/ 7 h 41"/>
                <a:gd name="T14" fmla="*/ 16 w 32"/>
                <a:gd name="T15" fmla="*/ 0 h 41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32" h="41">
                  <a:moveTo>
                    <a:pt x="21" y="0"/>
                  </a:moveTo>
                  <a:cubicBezTo>
                    <a:pt x="15" y="10"/>
                    <a:pt x="6" y="16"/>
                    <a:pt x="0" y="26"/>
                  </a:cubicBezTo>
                  <a:cubicBezTo>
                    <a:pt x="7" y="27"/>
                    <a:pt x="10" y="27"/>
                    <a:pt x="16" y="24"/>
                  </a:cubicBezTo>
                  <a:cubicBezTo>
                    <a:pt x="17" y="26"/>
                    <a:pt x="19" y="27"/>
                    <a:pt x="19" y="29"/>
                  </a:cubicBezTo>
                  <a:cubicBezTo>
                    <a:pt x="19" y="31"/>
                    <a:pt x="15" y="33"/>
                    <a:pt x="16" y="35"/>
                  </a:cubicBezTo>
                  <a:cubicBezTo>
                    <a:pt x="19" y="41"/>
                    <a:pt x="29" y="23"/>
                    <a:pt x="30" y="21"/>
                  </a:cubicBezTo>
                  <a:cubicBezTo>
                    <a:pt x="32" y="9"/>
                    <a:pt x="26" y="19"/>
                    <a:pt x="24" y="9"/>
                  </a:cubicBezTo>
                  <a:cubicBezTo>
                    <a:pt x="25" y="1"/>
                    <a:pt x="27" y="4"/>
                    <a:pt x="21" y="0"/>
                  </a:cubicBezTo>
                  <a:close/>
                </a:path>
              </a:pathLst>
            </a:custGeom>
            <a:solidFill>
              <a:srgbClr val="FEFEFE">
                <a:alpha val="29803"/>
              </a:srgb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800">
                <a:solidFill>
                  <a:srgbClr val="080808"/>
                </a:solidFill>
                <a:ea typeface="宋体" pitchFamily="2" charset="-122"/>
              </a:endParaRPr>
            </a:p>
          </p:txBody>
        </p:sp>
        <p:sp>
          <p:nvSpPr>
            <p:cNvPr id="64" name="Freeform 62"/>
            <p:cNvSpPr>
              <a:spLocks/>
            </p:cNvSpPr>
            <p:nvPr/>
          </p:nvSpPr>
          <p:spPr bwMode="auto">
            <a:xfrm>
              <a:off x="3447" y="1402"/>
              <a:ext cx="34" cy="24"/>
            </a:xfrm>
            <a:custGeom>
              <a:avLst/>
              <a:gdLst>
                <a:gd name="T0" fmla="*/ 16 w 45"/>
                <a:gd name="T1" fmla="*/ 0 h 32"/>
                <a:gd name="T2" fmla="*/ 0 w 45"/>
                <a:gd name="T3" fmla="*/ 5 h 32"/>
                <a:gd name="T4" fmla="*/ 20 w 45"/>
                <a:gd name="T5" fmla="*/ 23 h 32"/>
                <a:gd name="T6" fmla="*/ 34 w 45"/>
                <a:gd name="T7" fmla="*/ 18 h 32"/>
                <a:gd name="T8" fmla="*/ 17 w 45"/>
                <a:gd name="T9" fmla="*/ 8 h 32"/>
                <a:gd name="T10" fmla="*/ 16 w 45"/>
                <a:gd name="T11" fmla="*/ 0 h 3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5" h="32">
                  <a:moveTo>
                    <a:pt x="21" y="0"/>
                  </a:moveTo>
                  <a:cubicBezTo>
                    <a:pt x="10" y="1"/>
                    <a:pt x="8" y="1"/>
                    <a:pt x="0" y="7"/>
                  </a:cubicBezTo>
                  <a:cubicBezTo>
                    <a:pt x="3" y="20"/>
                    <a:pt x="15" y="29"/>
                    <a:pt x="27" y="31"/>
                  </a:cubicBezTo>
                  <a:cubicBezTo>
                    <a:pt x="36" y="30"/>
                    <a:pt x="41" y="32"/>
                    <a:pt x="45" y="24"/>
                  </a:cubicBezTo>
                  <a:cubicBezTo>
                    <a:pt x="32" y="16"/>
                    <a:pt x="30" y="23"/>
                    <a:pt x="22" y="10"/>
                  </a:cubicBezTo>
                  <a:cubicBezTo>
                    <a:pt x="21" y="2"/>
                    <a:pt x="21" y="5"/>
                    <a:pt x="21" y="0"/>
                  </a:cubicBezTo>
                  <a:close/>
                </a:path>
              </a:pathLst>
            </a:custGeom>
            <a:solidFill>
              <a:srgbClr val="FEFEFE">
                <a:alpha val="29803"/>
              </a:srgb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800">
                <a:solidFill>
                  <a:srgbClr val="080808"/>
                </a:solidFill>
                <a:ea typeface="宋体" pitchFamily="2" charset="-122"/>
              </a:endParaRPr>
            </a:p>
          </p:txBody>
        </p:sp>
        <p:sp>
          <p:nvSpPr>
            <p:cNvPr id="65" name="Freeform 63"/>
            <p:cNvSpPr>
              <a:spLocks/>
            </p:cNvSpPr>
            <p:nvPr/>
          </p:nvSpPr>
          <p:spPr bwMode="auto">
            <a:xfrm>
              <a:off x="3398" y="1070"/>
              <a:ext cx="27" cy="55"/>
            </a:xfrm>
            <a:custGeom>
              <a:avLst/>
              <a:gdLst>
                <a:gd name="T0" fmla="*/ 23 w 35"/>
                <a:gd name="T1" fmla="*/ 0 h 74"/>
                <a:gd name="T2" fmla="*/ 16 w 35"/>
                <a:gd name="T3" fmla="*/ 11 h 74"/>
                <a:gd name="T4" fmla="*/ 7 w 35"/>
                <a:gd name="T5" fmla="*/ 27 h 74"/>
                <a:gd name="T6" fmla="*/ 0 w 35"/>
                <a:gd name="T7" fmla="*/ 44 h 74"/>
                <a:gd name="T8" fmla="*/ 6 w 35"/>
                <a:gd name="T9" fmla="*/ 55 h 74"/>
                <a:gd name="T10" fmla="*/ 15 w 35"/>
                <a:gd name="T11" fmla="*/ 44 h 74"/>
                <a:gd name="T12" fmla="*/ 27 w 35"/>
                <a:gd name="T13" fmla="*/ 24 h 74"/>
                <a:gd name="T14" fmla="*/ 23 w 35"/>
                <a:gd name="T15" fmla="*/ 0 h 7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35" h="74">
                  <a:moveTo>
                    <a:pt x="30" y="0"/>
                  </a:moveTo>
                  <a:cubicBezTo>
                    <a:pt x="33" y="8"/>
                    <a:pt x="29" y="14"/>
                    <a:pt x="21" y="15"/>
                  </a:cubicBezTo>
                  <a:cubicBezTo>
                    <a:pt x="19" y="27"/>
                    <a:pt x="24" y="33"/>
                    <a:pt x="9" y="36"/>
                  </a:cubicBezTo>
                  <a:cubicBezTo>
                    <a:pt x="13" y="50"/>
                    <a:pt x="12" y="52"/>
                    <a:pt x="0" y="59"/>
                  </a:cubicBezTo>
                  <a:cubicBezTo>
                    <a:pt x="3" y="64"/>
                    <a:pt x="5" y="69"/>
                    <a:pt x="8" y="74"/>
                  </a:cubicBezTo>
                  <a:cubicBezTo>
                    <a:pt x="15" y="71"/>
                    <a:pt x="16" y="65"/>
                    <a:pt x="20" y="59"/>
                  </a:cubicBezTo>
                  <a:cubicBezTo>
                    <a:pt x="22" y="47"/>
                    <a:pt x="28" y="41"/>
                    <a:pt x="35" y="32"/>
                  </a:cubicBezTo>
                  <a:cubicBezTo>
                    <a:pt x="34" y="26"/>
                    <a:pt x="30" y="8"/>
                    <a:pt x="30" y="0"/>
                  </a:cubicBezTo>
                  <a:close/>
                </a:path>
              </a:pathLst>
            </a:custGeom>
            <a:solidFill>
              <a:srgbClr val="FEFEFE">
                <a:alpha val="29803"/>
              </a:srgb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800">
                <a:solidFill>
                  <a:srgbClr val="080808"/>
                </a:solidFill>
                <a:ea typeface="宋体" pitchFamily="2" charset="-122"/>
              </a:endParaRPr>
            </a:p>
          </p:txBody>
        </p:sp>
        <p:sp>
          <p:nvSpPr>
            <p:cNvPr id="66" name="Freeform 64"/>
            <p:cNvSpPr>
              <a:spLocks/>
            </p:cNvSpPr>
            <p:nvPr/>
          </p:nvSpPr>
          <p:spPr bwMode="auto">
            <a:xfrm>
              <a:off x="3449" y="1061"/>
              <a:ext cx="19" cy="55"/>
            </a:xfrm>
            <a:custGeom>
              <a:avLst/>
              <a:gdLst>
                <a:gd name="T0" fmla="*/ 10 w 25"/>
                <a:gd name="T1" fmla="*/ 5 h 73"/>
                <a:gd name="T2" fmla="*/ 3 w 25"/>
                <a:gd name="T3" fmla="*/ 6 h 73"/>
                <a:gd name="T4" fmla="*/ 0 w 25"/>
                <a:gd name="T5" fmla="*/ 17 h 73"/>
                <a:gd name="T6" fmla="*/ 11 w 25"/>
                <a:gd name="T7" fmla="*/ 31 h 73"/>
                <a:gd name="T8" fmla="*/ 19 w 25"/>
                <a:gd name="T9" fmla="*/ 42 h 73"/>
                <a:gd name="T10" fmla="*/ 12 w 25"/>
                <a:gd name="T11" fmla="*/ 15 h 73"/>
                <a:gd name="T12" fmla="*/ 10 w 25"/>
                <a:gd name="T13" fmla="*/ 5 h 7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5" h="73">
                  <a:moveTo>
                    <a:pt x="13" y="7"/>
                  </a:moveTo>
                  <a:cubicBezTo>
                    <a:pt x="9" y="0"/>
                    <a:pt x="7" y="2"/>
                    <a:pt x="4" y="8"/>
                  </a:cubicBezTo>
                  <a:cubicBezTo>
                    <a:pt x="3" y="13"/>
                    <a:pt x="1" y="17"/>
                    <a:pt x="0" y="22"/>
                  </a:cubicBezTo>
                  <a:cubicBezTo>
                    <a:pt x="1" y="35"/>
                    <a:pt x="6" y="33"/>
                    <a:pt x="15" y="41"/>
                  </a:cubicBezTo>
                  <a:cubicBezTo>
                    <a:pt x="16" y="52"/>
                    <a:pt x="15" y="73"/>
                    <a:pt x="25" y="56"/>
                  </a:cubicBezTo>
                  <a:cubicBezTo>
                    <a:pt x="24" y="33"/>
                    <a:pt x="23" y="36"/>
                    <a:pt x="16" y="20"/>
                  </a:cubicBezTo>
                  <a:cubicBezTo>
                    <a:pt x="15" y="11"/>
                    <a:pt x="16" y="15"/>
                    <a:pt x="13" y="7"/>
                  </a:cubicBezTo>
                  <a:close/>
                </a:path>
              </a:pathLst>
            </a:custGeom>
            <a:solidFill>
              <a:srgbClr val="FEFEFE">
                <a:alpha val="29803"/>
              </a:srgb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800">
                <a:solidFill>
                  <a:srgbClr val="080808"/>
                </a:solidFill>
                <a:ea typeface="宋体" pitchFamily="2" charset="-122"/>
              </a:endParaRPr>
            </a:p>
          </p:txBody>
        </p:sp>
        <p:sp>
          <p:nvSpPr>
            <p:cNvPr id="67" name="Freeform 65"/>
            <p:cNvSpPr>
              <a:spLocks/>
            </p:cNvSpPr>
            <p:nvPr/>
          </p:nvSpPr>
          <p:spPr bwMode="auto">
            <a:xfrm>
              <a:off x="3471" y="1044"/>
              <a:ext cx="10" cy="25"/>
            </a:xfrm>
            <a:custGeom>
              <a:avLst/>
              <a:gdLst>
                <a:gd name="T0" fmla="*/ 8 w 14"/>
                <a:gd name="T1" fmla="*/ 0 h 33"/>
                <a:gd name="T2" fmla="*/ 1 w 14"/>
                <a:gd name="T3" fmla="*/ 8 h 33"/>
                <a:gd name="T4" fmla="*/ 8 w 14"/>
                <a:gd name="T5" fmla="*/ 19 h 33"/>
                <a:gd name="T6" fmla="*/ 8 w 14"/>
                <a:gd name="T7" fmla="*/ 0 h 3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" h="33">
                  <a:moveTo>
                    <a:pt x="11" y="0"/>
                  </a:moveTo>
                  <a:cubicBezTo>
                    <a:pt x="7" y="3"/>
                    <a:pt x="5" y="7"/>
                    <a:pt x="1" y="10"/>
                  </a:cubicBezTo>
                  <a:cubicBezTo>
                    <a:pt x="2" y="18"/>
                    <a:pt x="0" y="33"/>
                    <a:pt x="11" y="25"/>
                  </a:cubicBezTo>
                  <a:cubicBezTo>
                    <a:pt x="14" y="15"/>
                    <a:pt x="5" y="4"/>
                    <a:pt x="11" y="0"/>
                  </a:cubicBezTo>
                  <a:close/>
                </a:path>
              </a:pathLst>
            </a:custGeom>
            <a:solidFill>
              <a:srgbClr val="FEFEFE">
                <a:alpha val="29803"/>
              </a:srgb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800">
                <a:solidFill>
                  <a:srgbClr val="080808"/>
                </a:solidFill>
                <a:ea typeface="宋体" pitchFamily="2" charset="-122"/>
              </a:endParaRPr>
            </a:p>
          </p:txBody>
        </p:sp>
        <p:sp>
          <p:nvSpPr>
            <p:cNvPr id="68" name="Freeform 66"/>
            <p:cNvSpPr>
              <a:spLocks/>
            </p:cNvSpPr>
            <p:nvPr/>
          </p:nvSpPr>
          <p:spPr bwMode="auto">
            <a:xfrm>
              <a:off x="3481" y="1056"/>
              <a:ext cx="21" cy="48"/>
            </a:xfrm>
            <a:custGeom>
              <a:avLst/>
              <a:gdLst>
                <a:gd name="T0" fmla="*/ 4 w 28"/>
                <a:gd name="T1" fmla="*/ 0 h 64"/>
                <a:gd name="T2" fmla="*/ 8 w 28"/>
                <a:gd name="T3" fmla="*/ 11 h 64"/>
                <a:gd name="T4" fmla="*/ 15 w 28"/>
                <a:gd name="T5" fmla="*/ 16 h 64"/>
                <a:gd name="T6" fmla="*/ 6 w 28"/>
                <a:gd name="T7" fmla="*/ 29 h 64"/>
                <a:gd name="T8" fmla="*/ 0 w 28"/>
                <a:gd name="T9" fmla="*/ 42 h 64"/>
                <a:gd name="T10" fmla="*/ 8 w 28"/>
                <a:gd name="T11" fmla="*/ 43 h 64"/>
                <a:gd name="T12" fmla="*/ 20 w 28"/>
                <a:gd name="T13" fmla="*/ 20 h 64"/>
                <a:gd name="T14" fmla="*/ 4 w 28"/>
                <a:gd name="T15" fmla="*/ 0 h 6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8" h="64">
                  <a:moveTo>
                    <a:pt x="5" y="0"/>
                  </a:moveTo>
                  <a:cubicBezTo>
                    <a:pt x="6" y="5"/>
                    <a:pt x="7" y="10"/>
                    <a:pt x="11" y="14"/>
                  </a:cubicBezTo>
                  <a:cubicBezTo>
                    <a:pt x="14" y="17"/>
                    <a:pt x="20" y="21"/>
                    <a:pt x="20" y="21"/>
                  </a:cubicBezTo>
                  <a:cubicBezTo>
                    <a:pt x="9" y="27"/>
                    <a:pt x="0" y="23"/>
                    <a:pt x="8" y="39"/>
                  </a:cubicBezTo>
                  <a:cubicBezTo>
                    <a:pt x="6" y="47"/>
                    <a:pt x="4" y="50"/>
                    <a:pt x="0" y="56"/>
                  </a:cubicBezTo>
                  <a:cubicBezTo>
                    <a:pt x="4" y="62"/>
                    <a:pt x="7" y="64"/>
                    <a:pt x="11" y="57"/>
                  </a:cubicBezTo>
                  <a:cubicBezTo>
                    <a:pt x="13" y="43"/>
                    <a:pt x="10" y="29"/>
                    <a:pt x="26" y="26"/>
                  </a:cubicBezTo>
                  <a:cubicBezTo>
                    <a:pt x="28" y="15"/>
                    <a:pt x="14" y="4"/>
                    <a:pt x="5" y="0"/>
                  </a:cubicBezTo>
                  <a:close/>
                </a:path>
              </a:pathLst>
            </a:custGeom>
            <a:solidFill>
              <a:srgbClr val="FEFEFE">
                <a:alpha val="29803"/>
              </a:srgb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800">
                <a:solidFill>
                  <a:srgbClr val="080808"/>
                </a:solidFill>
                <a:ea typeface="宋体" pitchFamily="2" charset="-122"/>
              </a:endParaRPr>
            </a:p>
          </p:txBody>
        </p:sp>
        <p:sp>
          <p:nvSpPr>
            <p:cNvPr id="69" name="Freeform 67"/>
            <p:cNvSpPr>
              <a:spLocks/>
            </p:cNvSpPr>
            <p:nvPr/>
          </p:nvSpPr>
          <p:spPr bwMode="auto">
            <a:xfrm>
              <a:off x="3212" y="1125"/>
              <a:ext cx="12" cy="27"/>
            </a:xfrm>
            <a:custGeom>
              <a:avLst/>
              <a:gdLst>
                <a:gd name="T0" fmla="*/ 11 w 16"/>
                <a:gd name="T1" fmla="*/ 2 h 36"/>
                <a:gd name="T2" fmla="*/ 0 w 16"/>
                <a:gd name="T3" fmla="*/ 5 h 36"/>
                <a:gd name="T4" fmla="*/ 6 w 16"/>
                <a:gd name="T5" fmla="*/ 17 h 36"/>
                <a:gd name="T6" fmla="*/ 11 w 16"/>
                <a:gd name="T7" fmla="*/ 2 h 36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6" h="36">
                  <a:moveTo>
                    <a:pt x="14" y="3"/>
                  </a:moveTo>
                  <a:cubicBezTo>
                    <a:pt x="7" y="0"/>
                    <a:pt x="4" y="1"/>
                    <a:pt x="0" y="7"/>
                  </a:cubicBezTo>
                  <a:cubicBezTo>
                    <a:pt x="3" y="14"/>
                    <a:pt x="2" y="17"/>
                    <a:pt x="8" y="22"/>
                  </a:cubicBezTo>
                  <a:cubicBezTo>
                    <a:pt x="16" y="36"/>
                    <a:pt x="11" y="7"/>
                    <a:pt x="14" y="3"/>
                  </a:cubicBezTo>
                  <a:close/>
                </a:path>
              </a:pathLst>
            </a:custGeom>
            <a:solidFill>
              <a:srgbClr val="FEFEFE">
                <a:alpha val="29803"/>
              </a:srgb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800">
                <a:solidFill>
                  <a:srgbClr val="080808"/>
                </a:solidFill>
                <a:ea typeface="宋体" pitchFamily="2" charset="-122"/>
              </a:endParaRPr>
            </a:p>
          </p:txBody>
        </p:sp>
        <p:sp>
          <p:nvSpPr>
            <p:cNvPr id="70" name="Freeform 68"/>
            <p:cNvSpPr>
              <a:spLocks/>
            </p:cNvSpPr>
            <p:nvPr/>
          </p:nvSpPr>
          <p:spPr bwMode="auto">
            <a:xfrm>
              <a:off x="3202" y="1102"/>
              <a:ext cx="10" cy="15"/>
            </a:xfrm>
            <a:custGeom>
              <a:avLst/>
              <a:gdLst>
                <a:gd name="T0" fmla="*/ 8 w 13"/>
                <a:gd name="T1" fmla="*/ 4 h 20"/>
                <a:gd name="T2" fmla="*/ 1 w 13"/>
                <a:gd name="T3" fmla="*/ 8 h 20"/>
                <a:gd name="T4" fmla="*/ 7 w 13"/>
                <a:gd name="T5" fmla="*/ 15 h 20"/>
                <a:gd name="T6" fmla="*/ 8 w 13"/>
                <a:gd name="T7" fmla="*/ 4 h 2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3" h="20">
                  <a:moveTo>
                    <a:pt x="10" y="5"/>
                  </a:moveTo>
                  <a:cubicBezTo>
                    <a:pt x="3" y="0"/>
                    <a:pt x="5" y="6"/>
                    <a:pt x="1" y="11"/>
                  </a:cubicBezTo>
                  <a:cubicBezTo>
                    <a:pt x="0" y="18"/>
                    <a:pt x="2" y="19"/>
                    <a:pt x="9" y="20"/>
                  </a:cubicBezTo>
                  <a:cubicBezTo>
                    <a:pt x="13" y="14"/>
                    <a:pt x="10" y="12"/>
                    <a:pt x="10" y="5"/>
                  </a:cubicBezTo>
                  <a:close/>
                </a:path>
              </a:pathLst>
            </a:custGeom>
            <a:solidFill>
              <a:srgbClr val="FEFEFE">
                <a:alpha val="29803"/>
              </a:srgb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800">
                <a:solidFill>
                  <a:srgbClr val="080808"/>
                </a:solidFill>
                <a:ea typeface="宋体" pitchFamily="2" charset="-122"/>
              </a:endParaRPr>
            </a:p>
          </p:txBody>
        </p:sp>
        <p:sp>
          <p:nvSpPr>
            <p:cNvPr id="71" name="Freeform 69"/>
            <p:cNvSpPr>
              <a:spLocks/>
            </p:cNvSpPr>
            <p:nvPr/>
          </p:nvSpPr>
          <p:spPr bwMode="auto">
            <a:xfrm>
              <a:off x="3198" y="1084"/>
              <a:ext cx="12" cy="14"/>
            </a:xfrm>
            <a:custGeom>
              <a:avLst/>
              <a:gdLst>
                <a:gd name="T0" fmla="*/ 8 w 16"/>
                <a:gd name="T1" fmla="*/ 4 h 19"/>
                <a:gd name="T2" fmla="*/ 0 w 16"/>
                <a:gd name="T3" fmla="*/ 7 h 19"/>
                <a:gd name="T4" fmla="*/ 9 w 16"/>
                <a:gd name="T5" fmla="*/ 14 h 19"/>
                <a:gd name="T6" fmla="*/ 8 w 16"/>
                <a:gd name="T7" fmla="*/ 4 h 1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6" h="19">
                  <a:moveTo>
                    <a:pt x="10" y="5"/>
                  </a:moveTo>
                  <a:cubicBezTo>
                    <a:pt x="4" y="0"/>
                    <a:pt x="1" y="3"/>
                    <a:pt x="0" y="10"/>
                  </a:cubicBezTo>
                  <a:cubicBezTo>
                    <a:pt x="4" y="15"/>
                    <a:pt x="7" y="16"/>
                    <a:pt x="12" y="19"/>
                  </a:cubicBezTo>
                  <a:cubicBezTo>
                    <a:pt x="16" y="12"/>
                    <a:pt x="14" y="12"/>
                    <a:pt x="10" y="5"/>
                  </a:cubicBezTo>
                  <a:close/>
                </a:path>
              </a:pathLst>
            </a:custGeom>
            <a:solidFill>
              <a:srgbClr val="FEFEFE">
                <a:alpha val="29803"/>
              </a:srgb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800">
                <a:solidFill>
                  <a:srgbClr val="080808"/>
                </a:solidFill>
                <a:ea typeface="宋体" pitchFamily="2" charset="-122"/>
              </a:endParaRPr>
            </a:p>
          </p:txBody>
        </p:sp>
        <p:sp>
          <p:nvSpPr>
            <p:cNvPr id="72" name="Freeform 70"/>
            <p:cNvSpPr>
              <a:spLocks/>
            </p:cNvSpPr>
            <p:nvPr/>
          </p:nvSpPr>
          <p:spPr bwMode="auto">
            <a:xfrm>
              <a:off x="3186" y="1044"/>
              <a:ext cx="11" cy="19"/>
            </a:xfrm>
            <a:custGeom>
              <a:avLst/>
              <a:gdLst>
                <a:gd name="T0" fmla="*/ 5 w 14"/>
                <a:gd name="T1" fmla="*/ 0 h 25"/>
                <a:gd name="T2" fmla="*/ 0 w 14"/>
                <a:gd name="T3" fmla="*/ 10 h 25"/>
                <a:gd name="T4" fmla="*/ 9 w 14"/>
                <a:gd name="T5" fmla="*/ 18 h 25"/>
                <a:gd name="T6" fmla="*/ 5 w 14"/>
                <a:gd name="T7" fmla="*/ 0 h 2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" h="25">
                  <a:moveTo>
                    <a:pt x="6" y="0"/>
                  </a:moveTo>
                  <a:cubicBezTo>
                    <a:pt x="4" y="5"/>
                    <a:pt x="3" y="9"/>
                    <a:pt x="0" y="13"/>
                  </a:cubicBezTo>
                  <a:cubicBezTo>
                    <a:pt x="1" y="24"/>
                    <a:pt x="1" y="25"/>
                    <a:pt x="12" y="24"/>
                  </a:cubicBezTo>
                  <a:cubicBezTo>
                    <a:pt x="14" y="12"/>
                    <a:pt x="8" y="10"/>
                    <a:pt x="6" y="0"/>
                  </a:cubicBezTo>
                  <a:close/>
                </a:path>
              </a:pathLst>
            </a:custGeom>
            <a:solidFill>
              <a:srgbClr val="FEFEFE">
                <a:alpha val="29803"/>
              </a:srgb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800">
                <a:solidFill>
                  <a:srgbClr val="080808"/>
                </a:solidFill>
                <a:ea typeface="宋体" pitchFamily="2" charset="-122"/>
              </a:endParaRPr>
            </a:p>
          </p:txBody>
        </p:sp>
        <p:sp>
          <p:nvSpPr>
            <p:cNvPr id="73" name="Freeform 71"/>
            <p:cNvSpPr>
              <a:spLocks/>
            </p:cNvSpPr>
            <p:nvPr/>
          </p:nvSpPr>
          <p:spPr bwMode="auto">
            <a:xfrm>
              <a:off x="3188" y="1069"/>
              <a:ext cx="16" cy="13"/>
            </a:xfrm>
            <a:custGeom>
              <a:avLst/>
              <a:gdLst>
                <a:gd name="T0" fmla="*/ 9 w 22"/>
                <a:gd name="T1" fmla="*/ 0 h 18"/>
                <a:gd name="T2" fmla="*/ 14 w 22"/>
                <a:gd name="T3" fmla="*/ 13 h 18"/>
                <a:gd name="T4" fmla="*/ 10 w 22"/>
                <a:gd name="T5" fmla="*/ 4 h 18"/>
                <a:gd name="T6" fmla="*/ 9 w 22"/>
                <a:gd name="T7" fmla="*/ 0 h 1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2" h="18">
                  <a:moveTo>
                    <a:pt x="13" y="0"/>
                  </a:moveTo>
                  <a:cubicBezTo>
                    <a:pt x="0" y="8"/>
                    <a:pt x="9" y="12"/>
                    <a:pt x="19" y="18"/>
                  </a:cubicBezTo>
                  <a:cubicBezTo>
                    <a:pt x="20" y="11"/>
                    <a:pt x="22" y="8"/>
                    <a:pt x="14" y="6"/>
                  </a:cubicBezTo>
                  <a:cubicBezTo>
                    <a:pt x="9" y="3"/>
                    <a:pt x="9" y="5"/>
                    <a:pt x="13" y="0"/>
                  </a:cubicBezTo>
                  <a:close/>
                </a:path>
              </a:pathLst>
            </a:custGeom>
            <a:solidFill>
              <a:srgbClr val="FEFEFE">
                <a:alpha val="29803"/>
              </a:srgb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800">
                <a:solidFill>
                  <a:srgbClr val="080808"/>
                </a:solidFill>
                <a:ea typeface="宋体" pitchFamily="2" charset="-122"/>
              </a:endParaRPr>
            </a:p>
          </p:txBody>
        </p:sp>
        <p:sp>
          <p:nvSpPr>
            <p:cNvPr id="74" name="Freeform 72"/>
            <p:cNvSpPr>
              <a:spLocks/>
            </p:cNvSpPr>
            <p:nvPr/>
          </p:nvSpPr>
          <p:spPr bwMode="auto">
            <a:xfrm>
              <a:off x="4024" y="1692"/>
              <a:ext cx="45" cy="60"/>
            </a:xfrm>
            <a:custGeom>
              <a:avLst/>
              <a:gdLst>
                <a:gd name="T0" fmla="*/ 8 w 60"/>
                <a:gd name="T1" fmla="*/ 5 h 81"/>
                <a:gd name="T2" fmla="*/ 2 w 60"/>
                <a:gd name="T3" fmla="*/ 13 h 81"/>
                <a:gd name="T4" fmla="*/ 11 w 60"/>
                <a:gd name="T5" fmla="*/ 29 h 81"/>
                <a:gd name="T6" fmla="*/ 20 w 60"/>
                <a:gd name="T7" fmla="*/ 40 h 81"/>
                <a:gd name="T8" fmla="*/ 30 w 60"/>
                <a:gd name="T9" fmla="*/ 47 h 81"/>
                <a:gd name="T10" fmla="*/ 38 w 60"/>
                <a:gd name="T11" fmla="*/ 60 h 81"/>
                <a:gd name="T12" fmla="*/ 39 w 60"/>
                <a:gd name="T13" fmla="*/ 42 h 81"/>
                <a:gd name="T14" fmla="*/ 32 w 60"/>
                <a:gd name="T15" fmla="*/ 27 h 81"/>
                <a:gd name="T16" fmla="*/ 19 w 60"/>
                <a:gd name="T17" fmla="*/ 13 h 81"/>
                <a:gd name="T18" fmla="*/ 8 w 60"/>
                <a:gd name="T19" fmla="*/ 5 h 8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0" h="81">
                  <a:moveTo>
                    <a:pt x="10" y="7"/>
                  </a:moveTo>
                  <a:cubicBezTo>
                    <a:pt x="0" y="0"/>
                    <a:pt x="0" y="9"/>
                    <a:pt x="3" y="18"/>
                  </a:cubicBezTo>
                  <a:cubicBezTo>
                    <a:pt x="5" y="25"/>
                    <a:pt x="12" y="32"/>
                    <a:pt x="15" y="39"/>
                  </a:cubicBezTo>
                  <a:cubicBezTo>
                    <a:pt x="16" y="51"/>
                    <a:pt x="17" y="51"/>
                    <a:pt x="27" y="54"/>
                  </a:cubicBezTo>
                  <a:cubicBezTo>
                    <a:pt x="31" y="57"/>
                    <a:pt x="36" y="60"/>
                    <a:pt x="40" y="63"/>
                  </a:cubicBezTo>
                  <a:cubicBezTo>
                    <a:pt x="43" y="70"/>
                    <a:pt x="45" y="77"/>
                    <a:pt x="51" y="81"/>
                  </a:cubicBezTo>
                  <a:cubicBezTo>
                    <a:pt x="60" y="75"/>
                    <a:pt x="56" y="66"/>
                    <a:pt x="52" y="57"/>
                  </a:cubicBezTo>
                  <a:cubicBezTo>
                    <a:pt x="51" y="49"/>
                    <a:pt x="50" y="41"/>
                    <a:pt x="43" y="37"/>
                  </a:cubicBezTo>
                  <a:cubicBezTo>
                    <a:pt x="37" y="30"/>
                    <a:pt x="33" y="23"/>
                    <a:pt x="25" y="18"/>
                  </a:cubicBezTo>
                  <a:cubicBezTo>
                    <a:pt x="20" y="12"/>
                    <a:pt x="17" y="9"/>
                    <a:pt x="10" y="7"/>
                  </a:cubicBezTo>
                  <a:close/>
                </a:path>
              </a:pathLst>
            </a:custGeom>
            <a:solidFill>
              <a:srgbClr val="FEFEFE">
                <a:alpha val="29803"/>
              </a:srgb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800">
                <a:solidFill>
                  <a:srgbClr val="080808"/>
                </a:solidFill>
                <a:ea typeface="宋体" pitchFamily="2" charset="-122"/>
              </a:endParaRPr>
            </a:p>
          </p:txBody>
        </p:sp>
        <p:sp>
          <p:nvSpPr>
            <p:cNvPr id="75" name="Freeform 73"/>
            <p:cNvSpPr>
              <a:spLocks/>
            </p:cNvSpPr>
            <p:nvPr/>
          </p:nvSpPr>
          <p:spPr bwMode="auto">
            <a:xfrm>
              <a:off x="4255" y="1643"/>
              <a:ext cx="53" cy="46"/>
            </a:xfrm>
            <a:custGeom>
              <a:avLst/>
              <a:gdLst>
                <a:gd name="T0" fmla="*/ 21 w 71"/>
                <a:gd name="T1" fmla="*/ 17 h 61"/>
                <a:gd name="T2" fmla="*/ 10 w 71"/>
                <a:gd name="T3" fmla="*/ 24 h 61"/>
                <a:gd name="T4" fmla="*/ 1 w 71"/>
                <a:gd name="T5" fmla="*/ 33 h 61"/>
                <a:gd name="T6" fmla="*/ 10 w 71"/>
                <a:gd name="T7" fmla="*/ 44 h 61"/>
                <a:gd name="T8" fmla="*/ 21 w 71"/>
                <a:gd name="T9" fmla="*/ 33 h 61"/>
                <a:gd name="T10" fmla="*/ 30 w 71"/>
                <a:gd name="T11" fmla="*/ 17 h 61"/>
                <a:gd name="T12" fmla="*/ 41 w 71"/>
                <a:gd name="T13" fmla="*/ 0 h 61"/>
                <a:gd name="T14" fmla="*/ 53 w 71"/>
                <a:gd name="T15" fmla="*/ 8 h 61"/>
                <a:gd name="T16" fmla="*/ 26 w 71"/>
                <a:gd name="T17" fmla="*/ 17 h 61"/>
                <a:gd name="T18" fmla="*/ 21 w 71"/>
                <a:gd name="T19" fmla="*/ 17 h 6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1" h="61">
                  <a:moveTo>
                    <a:pt x="28" y="23"/>
                  </a:moveTo>
                  <a:cubicBezTo>
                    <a:pt x="25" y="33"/>
                    <a:pt x="25" y="33"/>
                    <a:pt x="13" y="32"/>
                  </a:cubicBezTo>
                  <a:cubicBezTo>
                    <a:pt x="2" y="33"/>
                    <a:pt x="3" y="34"/>
                    <a:pt x="1" y="44"/>
                  </a:cubicBezTo>
                  <a:cubicBezTo>
                    <a:pt x="2" y="60"/>
                    <a:pt x="0" y="61"/>
                    <a:pt x="13" y="59"/>
                  </a:cubicBezTo>
                  <a:cubicBezTo>
                    <a:pt x="19" y="54"/>
                    <a:pt x="21" y="48"/>
                    <a:pt x="28" y="44"/>
                  </a:cubicBezTo>
                  <a:cubicBezTo>
                    <a:pt x="30" y="33"/>
                    <a:pt x="28" y="25"/>
                    <a:pt x="40" y="23"/>
                  </a:cubicBezTo>
                  <a:cubicBezTo>
                    <a:pt x="42" y="12"/>
                    <a:pt x="44" y="4"/>
                    <a:pt x="55" y="0"/>
                  </a:cubicBezTo>
                  <a:cubicBezTo>
                    <a:pt x="65" y="2"/>
                    <a:pt x="69" y="1"/>
                    <a:pt x="71" y="11"/>
                  </a:cubicBezTo>
                  <a:cubicBezTo>
                    <a:pt x="63" y="22"/>
                    <a:pt x="48" y="21"/>
                    <a:pt x="35" y="23"/>
                  </a:cubicBezTo>
                  <a:cubicBezTo>
                    <a:pt x="30" y="27"/>
                    <a:pt x="32" y="27"/>
                    <a:pt x="28" y="23"/>
                  </a:cubicBezTo>
                  <a:close/>
                </a:path>
              </a:pathLst>
            </a:custGeom>
            <a:solidFill>
              <a:srgbClr val="FEFEFE">
                <a:alpha val="29803"/>
              </a:srgb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800">
                <a:solidFill>
                  <a:srgbClr val="080808"/>
                </a:solidFill>
                <a:ea typeface="宋体" pitchFamily="2" charset="-122"/>
              </a:endParaRPr>
            </a:p>
          </p:txBody>
        </p:sp>
        <p:sp>
          <p:nvSpPr>
            <p:cNvPr id="76" name="Freeform 74"/>
            <p:cNvSpPr>
              <a:spLocks/>
            </p:cNvSpPr>
            <p:nvPr/>
          </p:nvSpPr>
          <p:spPr bwMode="auto">
            <a:xfrm>
              <a:off x="4095" y="1618"/>
              <a:ext cx="17" cy="23"/>
            </a:xfrm>
            <a:custGeom>
              <a:avLst/>
              <a:gdLst>
                <a:gd name="T0" fmla="*/ 7 w 23"/>
                <a:gd name="T1" fmla="*/ 0 h 30"/>
                <a:gd name="T2" fmla="*/ 0 w 23"/>
                <a:gd name="T3" fmla="*/ 11 h 30"/>
                <a:gd name="T4" fmla="*/ 9 w 23"/>
                <a:gd name="T5" fmla="*/ 23 h 30"/>
                <a:gd name="T6" fmla="*/ 7 w 23"/>
                <a:gd name="T7" fmla="*/ 0 h 3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3" h="30">
                  <a:moveTo>
                    <a:pt x="9" y="0"/>
                  </a:moveTo>
                  <a:cubicBezTo>
                    <a:pt x="8" y="7"/>
                    <a:pt x="3" y="8"/>
                    <a:pt x="0" y="14"/>
                  </a:cubicBezTo>
                  <a:cubicBezTo>
                    <a:pt x="3" y="21"/>
                    <a:pt x="8" y="24"/>
                    <a:pt x="12" y="30"/>
                  </a:cubicBezTo>
                  <a:cubicBezTo>
                    <a:pt x="23" y="15"/>
                    <a:pt x="4" y="9"/>
                    <a:pt x="9" y="0"/>
                  </a:cubicBezTo>
                  <a:close/>
                </a:path>
              </a:pathLst>
            </a:custGeom>
            <a:solidFill>
              <a:srgbClr val="FEFEFE">
                <a:alpha val="29803"/>
              </a:srgb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800">
                <a:solidFill>
                  <a:srgbClr val="080808"/>
                </a:solidFill>
                <a:ea typeface="宋体" pitchFamily="2" charset="-122"/>
              </a:endParaRPr>
            </a:p>
          </p:txBody>
        </p:sp>
        <p:sp>
          <p:nvSpPr>
            <p:cNvPr id="77" name="Freeform 75"/>
            <p:cNvSpPr>
              <a:spLocks/>
            </p:cNvSpPr>
            <p:nvPr/>
          </p:nvSpPr>
          <p:spPr bwMode="auto">
            <a:xfrm>
              <a:off x="4087" y="1596"/>
              <a:ext cx="20" cy="17"/>
            </a:xfrm>
            <a:custGeom>
              <a:avLst/>
              <a:gdLst>
                <a:gd name="T0" fmla="*/ 15 w 26"/>
                <a:gd name="T1" fmla="*/ 0 h 23"/>
                <a:gd name="T2" fmla="*/ 0 w 26"/>
                <a:gd name="T3" fmla="*/ 10 h 23"/>
                <a:gd name="T4" fmla="*/ 16 w 26"/>
                <a:gd name="T5" fmla="*/ 15 h 23"/>
                <a:gd name="T6" fmla="*/ 15 w 26"/>
                <a:gd name="T7" fmla="*/ 0 h 2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6" h="23">
                  <a:moveTo>
                    <a:pt x="19" y="0"/>
                  </a:moveTo>
                  <a:cubicBezTo>
                    <a:pt x="17" y="12"/>
                    <a:pt x="10" y="11"/>
                    <a:pt x="0" y="14"/>
                  </a:cubicBezTo>
                  <a:cubicBezTo>
                    <a:pt x="5" y="23"/>
                    <a:pt x="11" y="22"/>
                    <a:pt x="21" y="20"/>
                  </a:cubicBezTo>
                  <a:cubicBezTo>
                    <a:pt x="26" y="12"/>
                    <a:pt x="23" y="7"/>
                    <a:pt x="19" y="0"/>
                  </a:cubicBezTo>
                  <a:close/>
                </a:path>
              </a:pathLst>
            </a:custGeom>
            <a:solidFill>
              <a:srgbClr val="FEFEFE">
                <a:alpha val="29803"/>
              </a:srgb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800">
                <a:solidFill>
                  <a:srgbClr val="080808"/>
                </a:solidFill>
                <a:ea typeface="宋体" pitchFamily="2" charset="-122"/>
              </a:endParaRPr>
            </a:p>
          </p:txBody>
        </p:sp>
        <p:sp>
          <p:nvSpPr>
            <p:cNvPr id="78" name="Freeform 76"/>
            <p:cNvSpPr>
              <a:spLocks/>
            </p:cNvSpPr>
            <p:nvPr/>
          </p:nvSpPr>
          <p:spPr bwMode="auto">
            <a:xfrm>
              <a:off x="3934" y="1402"/>
              <a:ext cx="24" cy="33"/>
            </a:xfrm>
            <a:custGeom>
              <a:avLst/>
              <a:gdLst>
                <a:gd name="T0" fmla="*/ 21 w 32"/>
                <a:gd name="T1" fmla="*/ 0 h 44"/>
                <a:gd name="T2" fmla="*/ 8 w 32"/>
                <a:gd name="T3" fmla="*/ 8 h 44"/>
                <a:gd name="T4" fmla="*/ 9 w 32"/>
                <a:gd name="T5" fmla="*/ 24 h 44"/>
                <a:gd name="T6" fmla="*/ 18 w 32"/>
                <a:gd name="T7" fmla="*/ 27 h 44"/>
                <a:gd name="T8" fmla="*/ 21 w 32"/>
                <a:gd name="T9" fmla="*/ 0 h 4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" h="44">
                  <a:moveTo>
                    <a:pt x="28" y="0"/>
                  </a:moveTo>
                  <a:cubicBezTo>
                    <a:pt x="32" y="10"/>
                    <a:pt x="18" y="9"/>
                    <a:pt x="10" y="11"/>
                  </a:cubicBezTo>
                  <a:cubicBezTo>
                    <a:pt x="0" y="18"/>
                    <a:pt x="7" y="24"/>
                    <a:pt x="12" y="32"/>
                  </a:cubicBezTo>
                  <a:cubicBezTo>
                    <a:pt x="14" y="44"/>
                    <a:pt x="15" y="41"/>
                    <a:pt x="24" y="36"/>
                  </a:cubicBezTo>
                  <a:cubicBezTo>
                    <a:pt x="32" y="25"/>
                    <a:pt x="29" y="14"/>
                    <a:pt x="28" y="0"/>
                  </a:cubicBezTo>
                  <a:close/>
                </a:path>
              </a:pathLst>
            </a:custGeom>
            <a:solidFill>
              <a:srgbClr val="FEFEFE">
                <a:alpha val="29803"/>
              </a:srgb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800">
                <a:solidFill>
                  <a:srgbClr val="080808"/>
                </a:solidFill>
                <a:ea typeface="宋体" pitchFamily="2" charset="-122"/>
              </a:endParaRPr>
            </a:p>
          </p:txBody>
        </p:sp>
        <p:sp>
          <p:nvSpPr>
            <p:cNvPr id="79" name="Freeform 77"/>
            <p:cNvSpPr>
              <a:spLocks/>
            </p:cNvSpPr>
            <p:nvPr/>
          </p:nvSpPr>
          <p:spPr bwMode="auto">
            <a:xfrm>
              <a:off x="3968" y="1445"/>
              <a:ext cx="26" cy="33"/>
            </a:xfrm>
            <a:custGeom>
              <a:avLst/>
              <a:gdLst>
                <a:gd name="T0" fmla="*/ 23 w 34"/>
                <a:gd name="T1" fmla="*/ 0 h 44"/>
                <a:gd name="T2" fmla="*/ 8 w 34"/>
                <a:gd name="T3" fmla="*/ 7 h 44"/>
                <a:gd name="T4" fmla="*/ 11 w 34"/>
                <a:gd name="T5" fmla="*/ 24 h 44"/>
                <a:gd name="T6" fmla="*/ 20 w 34"/>
                <a:gd name="T7" fmla="*/ 27 h 44"/>
                <a:gd name="T8" fmla="*/ 23 w 34"/>
                <a:gd name="T9" fmla="*/ 0 h 4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4" h="44">
                  <a:moveTo>
                    <a:pt x="30" y="0"/>
                  </a:moveTo>
                  <a:cubicBezTo>
                    <a:pt x="34" y="10"/>
                    <a:pt x="18" y="7"/>
                    <a:pt x="10" y="9"/>
                  </a:cubicBezTo>
                  <a:cubicBezTo>
                    <a:pt x="0" y="16"/>
                    <a:pt x="9" y="24"/>
                    <a:pt x="14" y="32"/>
                  </a:cubicBezTo>
                  <a:cubicBezTo>
                    <a:pt x="16" y="44"/>
                    <a:pt x="17" y="41"/>
                    <a:pt x="26" y="36"/>
                  </a:cubicBezTo>
                  <a:cubicBezTo>
                    <a:pt x="34" y="25"/>
                    <a:pt x="31" y="14"/>
                    <a:pt x="30" y="0"/>
                  </a:cubicBezTo>
                  <a:close/>
                </a:path>
              </a:pathLst>
            </a:custGeom>
            <a:solidFill>
              <a:srgbClr val="FEFEFE">
                <a:alpha val="29803"/>
              </a:srgb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800">
                <a:solidFill>
                  <a:srgbClr val="080808"/>
                </a:solidFill>
                <a:ea typeface="宋体" pitchFamily="2" charset="-122"/>
              </a:endParaRPr>
            </a:p>
          </p:txBody>
        </p:sp>
        <p:sp>
          <p:nvSpPr>
            <p:cNvPr id="80" name="Freeform 78"/>
            <p:cNvSpPr>
              <a:spLocks/>
            </p:cNvSpPr>
            <p:nvPr/>
          </p:nvSpPr>
          <p:spPr bwMode="auto">
            <a:xfrm>
              <a:off x="3995" y="1508"/>
              <a:ext cx="28" cy="28"/>
            </a:xfrm>
            <a:custGeom>
              <a:avLst/>
              <a:gdLst>
                <a:gd name="T0" fmla="*/ 25 w 38"/>
                <a:gd name="T1" fmla="*/ 2 h 37"/>
                <a:gd name="T2" fmla="*/ 7 w 38"/>
                <a:gd name="T3" fmla="*/ 2 h 37"/>
                <a:gd name="T4" fmla="*/ 10 w 38"/>
                <a:gd name="T5" fmla="*/ 19 h 37"/>
                <a:gd name="T6" fmla="*/ 19 w 38"/>
                <a:gd name="T7" fmla="*/ 22 h 37"/>
                <a:gd name="T8" fmla="*/ 25 w 38"/>
                <a:gd name="T9" fmla="*/ 2 h 3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8" h="37">
                  <a:moveTo>
                    <a:pt x="34" y="2"/>
                  </a:moveTo>
                  <a:cubicBezTo>
                    <a:pt x="38" y="12"/>
                    <a:pt x="18" y="0"/>
                    <a:pt x="10" y="2"/>
                  </a:cubicBezTo>
                  <a:cubicBezTo>
                    <a:pt x="0" y="9"/>
                    <a:pt x="9" y="17"/>
                    <a:pt x="14" y="25"/>
                  </a:cubicBezTo>
                  <a:cubicBezTo>
                    <a:pt x="16" y="37"/>
                    <a:pt x="17" y="34"/>
                    <a:pt x="26" y="29"/>
                  </a:cubicBezTo>
                  <a:cubicBezTo>
                    <a:pt x="34" y="18"/>
                    <a:pt x="35" y="16"/>
                    <a:pt x="34" y="2"/>
                  </a:cubicBezTo>
                  <a:close/>
                </a:path>
              </a:pathLst>
            </a:custGeom>
            <a:solidFill>
              <a:srgbClr val="FEFEFE">
                <a:alpha val="29803"/>
              </a:srgb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800">
                <a:solidFill>
                  <a:srgbClr val="080808"/>
                </a:solidFill>
                <a:ea typeface="宋体" pitchFamily="2" charset="-122"/>
              </a:endParaRPr>
            </a:p>
          </p:txBody>
        </p:sp>
        <p:sp>
          <p:nvSpPr>
            <p:cNvPr id="81" name="Freeform 79"/>
            <p:cNvSpPr>
              <a:spLocks/>
            </p:cNvSpPr>
            <p:nvPr/>
          </p:nvSpPr>
          <p:spPr bwMode="auto">
            <a:xfrm>
              <a:off x="4029" y="1498"/>
              <a:ext cx="28" cy="26"/>
            </a:xfrm>
            <a:custGeom>
              <a:avLst/>
              <a:gdLst>
                <a:gd name="T0" fmla="*/ 25 w 38"/>
                <a:gd name="T1" fmla="*/ 2 h 34"/>
                <a:gd name="T2" fmla="*/ 7 w 38"/>
                <a:gd name="T3" fmla="*/ 2 h 34"/>
                <a:gd name="T4" fmla="*/ 12 w 38"/>
                <a:gd name="T5" fmla="*/ 17 h 34"/>
                <a:gd name="T6" fmla="*/ 20 w 38"/>
                <a:gd name="T7" fmla="*/ 17 h 34"/>
                <a:gd name="T8" fmla="*/ 25 w 38"/>
                <a:gd name="T9" fmla="*/ 2 h 3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8" h="34">
                  <a:moveTo>
                    <a:pt x="34" y="2"/>
                  </a:moveTo>
                  <a:cubicBezTo>
                    <a:pt x="38" y="12"/>
                    <a:pt x="18" y="0"/>
                    <a:pt x="10" y="2"/>
                  </a:cubicBezTo>
                  <a:cubicBezTo>
                    <a:pt x="0" y="9"/>
                    <a:pt x="11" y="14"/>
                    <a:pt x="16" y="22"/>
                  </a:cubicBezTo>
                  <a:cubicBezTo>
                    <a:pt x="18" y="34"/>
                    <a:pt x="18" y="27"/>
                    <a:pt x="27" y="22"/>
                  </a:cubicBezTo>
                  <a:cubicBezTo>
                    <a:pt x="35" y="11"/>
                    <a:pt x="35" y="16"/>
                    <a:pt x="34" y="2"/>
                  </a:cubicBezTo>
                  <a:close/>
                </a:path>
              </a:pathLst>
            </a:custGeom>
            <a:solidFill>
              <a:srgbClr val="FEFEFE">
                <a:alpha val="29803"/>
              </a:srgb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800">
                <a:solidFill>
                  <a:srgbClr val="080808"/>
                </a:solidFill>
                <a:ea typeface="宋体" pitchFamily="2" charset="-122"/>
              </a:endParaRPr>
            </a:p>
          </p:txBody>
        </p:sp>
        <p:sp>
          <p:nvSpPr>
            <p:cNvPr id="82" name="Freeform 80"/>
            <p:cNvSpPr>
              <a:spLocks/>
            </p:cNvSpPr>
            <p:nvPr/>
          </p:nvSpPr>
          <p:spPr bwMode="auto">
            <a:xfrm>
              <a:off x="4019" y="1462"/>
              <a:ext cx="26" cy="20"/>
            </a:xfrm>
            <a:custGeom>
              <a:avLst/>
              <a:gdLst>
                <a:gd name="T0" fmla="*/ 23 w 35"/>
                <a:gd name="T1" fmla="*/ 1 h 27"/>
                <a:gd name="T2" fmla="*/ 7 w 35"/>
                <a:gd name="T3" fmla="*/ 1 h 27"/>
                <a:gd name="T4" fmla="*/ 10 w 35"/>
                <a:gd name="T5" fmla="*/ 11 h 27"/>
                <a:gd name="T6" fmla="*/ 19 w 35"/>
                <a:gd name="T7" fmla="*/ 14 h 27"/>
                <a:gd name="T8" fmla="*/ 23 w 35"/>
                <a:gd name="T9" fmla="*/ 1 h 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" h="27">
                  <a:moveTo>
                    <a:pt x="31" y="1"/>
                  </a:moveTo>
                  <a:cubicBezTo>
                    <a:pt x="35" y="11"/>
                    <a:pt x="18" y="0"/>
                    <a:pt x="10" y="2"/>
                  </a:cubicBezTo>
                  <a:cubicBezTo>
                    <a:pt x="0" y="9"/>
                    <a:pt x="8" y="7"/>
                    <a:pt x="13" y="15"/>
                  </a:cubicBezTo>
                  <a:cubicBezTo>
                    <a:pt x="15" y="27"/>
                    <a:pt x="16" y="24"/>
                    <a:pt x="25" y="19"/>
                  </a:cubicBezTo>
                  <a:cubicBezTo>
                    <a:pt x="33" y="8"/>
                    <a:pt x="32" y="15"/>
                    <a:pt x="31" y="1"/>
                  </a:cubicBezTo>
                  <a:close/>
                </a:path>
              </a:pathLst>
            </a:custGeom>
            <a:solidFill>
              <a:srgbClr val="FEFEFE">
                <a:alpha val="29803"/>
              </a:srgb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800">
                <a:solidFill>
                  <a:srgbClr val="080808"/>
                </a:solidFill>
                <a:ea typeface="宋体" pitchFamily="2" charset="-122"/>
              </a:endParaRPr>
            </a:p>
          </p:txBody>
        </p:sp>
        <p:sp>
          <p:nvSpPr>
            <p:cNvPr id="83" name="Freeform 81"/>
            <p:cNvSpPr>
              <a:spLocks/>
            </p:cNvSpPr>
            <p:nvPr/>
          </p:nvSpPr>
          <p:spPr bwMode="auto">
            <a:xfrm>
              <a:off x="3993" y="1437"/>
              <a:ext cx="26" cy="35"/>
            </a:xfrm>
            <a:custGeom>
              <a:avLst/>
              <a:gdLst>
                <a:gd name="T0" fmla="*/ 21 w 35"/>
                <a:gd name="T1" fmla="*/ 12 h 47"/>
                <a:gd name="T2" fmla="*/ 14 w 35"/>
                <a:gd name="T3" fmla="*/ 1 h 47"/>
                <a:gd name="T4" fmla="*/ 7 w 35"/>
                <a:gd name="T5" fmla="*/ 19 h 47"/>
                <a:gd name="T6" fmla="*/ 14 w 35"/>
                <a:gd name="T7" fmla="*/ 26 h 47"/>
                <a:gd name="T8" fmla="*/ 20 w 35"/>
                <a:gd name="T9" fmla="*/ 22 h 47"/>
                <a:gd name="T10" fmla="*/ 21 w 35"/>
                <a:gd name="T11" fmla="*/ 12 h 4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5" h="47">
                  <a:moveTo>
                    <a:pt x="28" y="16"/>
                  </a:moveTo>
                  <a:cubicBezTo>
                    <a:pt x="27" y="13"/>
                    <a:pt x="22" y="0"/>
                    <a:pt x="19" y="2"/>
                  </a:cubicBezTo>
                  <a:cubicBezTo>
                    <a:pt x="16" y="4"/>
                    <a:pt x="10" y="20"/>
                    <a:pt x="10" y="25"/>
                  </a:cubicBezTo>
                  <a:cubicBezTo>
                    <a:pt x="0" y="32"/>
                    <a:pt x="14" y="27"/>
                    <a:pt x="19" y="35"/>
                  </a:cubicBezTo>
                  <a:cubicBezTo>
                    <a:pt x="21" y="47"/>
                    <a:pt x="18" y="34"/>
                    <a:pt x="27" y="29"/>
                  </a:cubicBezTo>
                  <a:cubicBezTo>
                    <a:pt x="35" y="18"/>
                    <a:pt x="29" y="30"/>
                    <a:pt x="28" y="16"/>
                  </a:cubicBezTo>
                  <a:close/>
                </a:path>
              </a:pathLst>
            </a:custGeom>
            <a:solidFill>
              <a:srgbClr val="FEFEFE">
                <a:alpha val="29803"/>
              </a:srgb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800">
                <a:solidFill>
                  <a:srgbClr val="080808"/>
                </a:solidFill>
                <a:ea typeface="宋体" pitchFamily="2" charset="-122"/>
              </a:endParaRPr>
            </a:p>
          </p:txBody>
        </p:sp>
        <p:sp>
          <p:nvSpPr>
            <p:cNvPr id="84" name="Freeform 82"/>
            <p:cNvSpPr>
              <a:spLocks/>
            </p:cNvSpPr>
            <p:nvPr/>
          </p:nvSpPr>
          <p:spPr bwMode="auto">
            <a:xfrm>
              <a:off x="3961" y="1421"/>
              <a:ext cx="24" cy="26"/>
            </a:xfrm>
            <a:custGeom>
              <a:avLst/>
              <a:gdLst>
                <a:gd name="T0" fmla="*/ 17 w 32"/>
                <a:gd name="T1" fmla="*/ 7 h 35"/>
                <a:gd name="T2" fmla="*/ 8 w 32"/>
                <a:gd name="T3" fmla="*/ 1 h 35"/>
                <a:gd name="T4" fmla="*/ 9 w 32"/>
                <a:gd name="T5" fmla="*/ 17 h 35"/>
                <a:gd name="T6" fmla="*/ 18 w 32"/>
                <a:gd name="T7" fmla="*/ 20 h 35"/>
                <a:gd name="T8" fmla="*/ 17 w 32"/>
                <a:gd name="T9" fmla="*/ 7 h 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" h="35">
                  <a:moveTo>
                    <a:pt x="22" y="10"/>
                  </a:moveTo>
                  <a:cubicBezTo>
                    <a:pt x="26" y="20"/>
                    <a:pt x="18" y="0"/>
                    <a:pt x="10" y="2"/>
                  </a:cubicBezTo>
                  <a:cubicBezTo>
                    <a:pt x="0" y="9"/>
                    <a:pt x="7" y="15"/>
                    <a:pt x="12" y="23"/>
                  </a:cubicBezTo>
                  <a:cubicBezTo>
                    <a:pt x="14" y="35"/>
                    <a:pt x="15" y="32"/>
                    <a:pt x="24" y="27"/>
                  </a:cubicBezTo>
                  <a:cubicBezTo>
                    <a:pt x="32" y="16"/>
                    <a:pt x="23" y="24"/>
                    <a:pt x="22" y="10"/>
                  </a:cubicBezTo>
                  <a:close/>
                </a:path>
              </a:pathLst>
            </a:custGeom>
            <a:solidFill>
              <a:srgbClr val="FEFEFE">
                <a:alpha val="29803"/>
              </a:srgb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800">
                <a:solidFill>
                  <a:srgbClr val="080808"/>
                </a:solidFill>
                <a:ea typeface="宋体" pitchFamily="2" charset="-122"/>
              </a:endParaRPr>
            </a:p>
          </p:txBody>
        </p:sp>
        <p:sp>
          <p:nvSpPr>
            <p:cNvPr id="85" name="Freeform 83"/>
            <p:cNvSpPr>
              <a:spLocks/>
            </p:cNvSpPr>
            <p:nvPr/>
          </p:nvSpPr>
          <p:spPr bwMode="auto">
            <a:xfrm>
              <a:off x="4001" y="1474"/>
              <a:ext cx="24" cy="26"/>
            </a:xfrm>
            <a:custGeom>
              <a:avLst/>
              <a:gdLst>
                <a:gd name="T0" fmla="*/ 17 w 32"/>
                <a:gd name="T1" fmla="*/ 7 h 35"/>
                <a:gd name="T2" fmla="*/ 8 w 32"/>
                <a:gd name="T3" fmla="*/ 1 h 35"/>
                <a:gd name="T4" fmla="*/ 9 w 32"/>
                <a:gd name="T5" fmla="*/ 17 h 35"/>
                <a:gd name="T6" fmla="*/ 18 w 32"/>
                <a:gd name="T7" fmla="*/ 20 h 35"/>
                <a:gd name="T8" fmla="*/ 17 w 32"/>
                <a:gd name="T9" fmla="*/ 7 h 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" h="35">
                  <a:moveTo>
                    <a:pt x="22" y="10"/>
                  </a:moveTo>
                  <a:cubicBezTo>
                    <a:pt x="26" y="20"/>
                    <a:pt x="18" y="0"/>
                    <a:pt x="10" y="2"/>
                  </a:cubicBezTo>
                  <a:cubicBezTo>
                    <a:pt x="0" y="9"/>
                    <a:pt x="7" y="15"/>
                    <a:pt x="12" y="23"/>
                  </a:cubicBezTo>
                  <a:cubicBezTo>
                    <a:pt x="14" y="35"/>
                    <a:pt x="15" y="32"/>
                    <a:pt x="24" y="27"/>
                  </a:cubicBezTo>
                  <a:cubicBezTo>
                    <a:pt x="32" y="16"/>
                    <a:pt x="23" y="24"/>
                    <a:pt x="22" y="10"/>
                  </a:cubicBezTo>
                  <a:close/>
                </a:path>
              </a:pathLst>
            </a:custGeom>
            <a:solidFill>
              <a:srgbClr val="FEFEFE">
                <a:alpha val="29803"/>
              </a:srgb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800">
                <a:solidFill>
                  <a:srgbClr val="080808"/>
                </a:solidFill>
                <a:ea typeface="宋体" pitchFamily="2" charset="-122"/>
              </a:endParaRPr>
            </a:p>
          </p:txBody>
        </p:sp>
        <p:sp>
          <p:nvSpPr>
            <p:cNvPr id="86" name="Freeform 84"/>
            <p:cNvSpPr>
              <a:spLocks/>
            </p:cNvSpPr>
            <p:nvPr/>
          </p:nvSpPr>
          <p:spPr bwMode="auto">
            <a:xfrm>
              <a:off x="2391" y="100"/>
              <a:ext cx="141" cy="108"/>
            </a:xfrm>
            <a:custGeom>
              <a:avLst/>
              <a:gdLst>
                <a:gd name="T0" fmla="*/ 128 w 189"/>
                <a:gd name="T1" fmla="*/ 3 h 144"/>
                <a:gd name="T2" fmla="*/ 138 w 189"/>
                <a:gd name="T3" fmla="*/ 3 h 144"/>
                <a:gd name="T4" fmla="*/ 141 w 189"/>
                <a:gd name="T5" fmla="*/ 12 h 144"/>
                <a:gd name="T6" fmla="*/ 140 w 189"/>
                <a:gd name="T7" fmla="*/ 18 h 144"/>
                <a:gd name="T8" fmla="*/ 98 w 189"/>
                <a:gd name="T9" fmla="*/ 33 h 144"/>
                <a:gd name="T10" fmla="*/ 81 w 189"/>
                <a:gd name="T11" fmla="*/ 44 h 144"/>
                <a:gd name="T12" fmla="*/ 72 w 189"/>
                <a:gd name="T13" fmla="*/ 47 h 144"/>
                <a:gd name="T14" fmla="*/ 53 w 189"/>
                <a:gd name="T15" fmla="*/ 62 h 144"/>
                <a:gd name="T16" fmla="*/ 56 w 189"/>
                <a:gd name="T17" fmla="*/ 69 h 144"/>
                <a:gd name="T18" fmla="*/ 62 w 189"/>
                <a:gd name="T19" fmla="*/ 87 h 144"/>
                <a:gd name="T20" fmla="*/ 80 w 189"/>
                <a:gd name="T21" fmla="*/ 95 h 144"/>
                <a:gd name="T22" fmla="*/ 69 w 189"/>
                <a:gd name="T23" fmla="*/ 105 h 144"/>
                <a:gd name="T24" fmla="*/ 62 w 189"/>
                <a:gd name="T25" fmla="*/ 98 h 144"/>
                <a:gd name="T26" fmla="*/ 53 w 189"/>
                <a:gd name="T27" fmla="*/ 101 h 144"/>
                <a:gd name="T28" fmla="*/ 16 w 189"/>
                <a:gd name="T29" fmla="*/ 92 h 144"/>
                <a:gd name="T30" fmla="*/ 14 w 189"/>
                <a:gd name="T31" fmla="*/ 80 h 144"/>
                <a:gd name="T32" fmla="*/ 35 w 189"/>
                <a:gd name="T33" fmla="*/ 68 h 144"/>
                <a:gd name="T34" fmla="*/ 38 w 189"/>
                <a:gd name="T35" fmla="*/ 57 h 144"/>
                <a:gd name="T36" fmla="*/ 35 w 189"/>
                <a:gd name="T37" fmla="*/ 48 h 144"/>
                <a:gd name="T38" fmla="*/ 54 w 189"/>
                <a:gd name="T39" fmla="*/ 35 h 144"/>
                <a:gd name="T40" fmla="*/ 72 w 189"/>
                <a:gd name="T41" fmla="*/ 27 h 144"/>
                <a:gd name="T42" fmla="*/ 84 w 189"/>
                <a:gd name="T43" fmla="*/ 18 h 144"/>
                <a:gd name="T44" fmla="*/ 128 w 189"/>
                <a:gd name="T45" fmla="*/ 3 h 144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189" h="144">
                  <a:moveTo>
                    <a:pt x="171" y="4"/>
                  </a:moveTo>
                  <a:cubicBezTo>
                    <a:pt x="174" y="3"/>
                    <a:pt x="182" y="0"/>
                    <a:pt x="185" y="4"/>
                  </a:cubicBezTo>
                  <a:cubicBezTo>
                    <a:pt x="187" y="7"/>
                    <a:pt x="189" y="16"/>
                    <a:pt x="189" y="16"/>
                  </a:cubicBezTo>
                  <a:cubicBezTo>
                    <a:pt x="188" y="19"/>
                    <a:pt x="189" y="22"/>
                    <a:pt x="187" y="24"/>
                  </a:cubicBezTo>
                  <a:cubicBezTo>
                    <a:pt x="175" y="34"/>
                    <a:pt x="146" y="34"/>
                    <a:pt x="131" y="44"/>
                  </a:cubicBezTo>
                  <a:cubicBezTo>
                    <a:pt x="125" y="53"/>
                    <a:pt x="120" y="54"/>
                    <a:pt x="109" y="58"/>
                  </a:cubicBezTo>
                  <a:cubicBezTo>
                    <a:pt x="105" y="59"/>
                    <a:pt x="97" y="62"/>
                    <a:pt x="97" y="62"/>
                  </a:cubicBezTo>
                  <a:cubicBezTo>
                    <a:pt x="88" y="76"/>
                    <a:pt x="83" y="74"/>
                    <a:pt x="71" y="82"/>
                  </a:cubicBezTo>
                  <a:cubicBezTo>
                    <a:pt x="66" y="98"/>
                    <a:pt x="70" y="78"/>
                    <a:pt x="75" y="92"/>
                  </a:cubicBezTo>
                  <a:cubicBezTo>
                    <a:pt x="81" y="108"/>
                    <a:pt x="71" y="108"/>
                    <a:pt x="83" y="116"/>
                  </a:cubicBezTo>
                  <a:cubicBezTo>
                    <a:pt x="90" y="121"/>
                    <a:pt x="107" y="126"/>
                    <a:pt x="107" y="126"/>
                  </a:cubicBezTo>
                  <a:cubicBezTo>
                    <a:pt x="105" y="139"/>
                    <a:pt x="106" y="144"/>
                    <a:pt x="93" y="140"/>
                  </a:cubicBezTo>
                  <a:cubicBezTo>
                    <a:pt x="91" y="137"/>
                    <a:pt x="87" y="130"/>
                    <a:pt x="83" y="130"/>
                  </a:cubicBezTo>
                  <a:cubicBezTo>
                    <a:pt x="79" y="130"/>
                    <a:pt x="71" y="134"/>
                    <a:pt x="71" y="134"/>
                  </a:cubicBezTo>
                  <a:cubicBezTo>
                    <a:pt x="52" y="129"/>
                    <a:pt x="42" y="124"/>
                    <a:pt x="21" y="122"/>
                  </a:cubicBezTo>
                  <a:cubicBezTo>
                    <a:pt x="14" y="115"/>
                    <a:pt x="0" y="102"/>
                    <a:pt x="19" y="106"/>
                  </a:cubicBezTo>
                  <a:cubicBezTo>
                    <a:pt x="29" y="91"/>
                    <a:pt x="26" y="93"/>
                    <a:pt x="47" y="90"/>
                  </a:cubicBezTo>
                  <a:cubicBezTo>
                    <a:pt x="55" y="84"/>
                    <a:pt x="54" y="88"/>
                    <a:pt x="51" y="76"/>
                  </a:cubicBezTo>
                  <a:cubicBezTo>
                    <a:pt x="50" y="72"/>
                    <a:pt x="47" y="64"/>
                    <a:pt x="47" y="64"/>
                  </a:cubicBezTo>
                  <a:cubicBezTo>
                    <a:pt x="50" y="41"/>
                    <a:pt x="50" y="43"/>
                    <a:pt x="73" y="46"/>
                  </a:cubicBezTo>
                  <a:cubicBezTo>
                    <a:pt x="82" y="45"/>
                    <a:pt x="97" y="36"/>
                    <a:pt x="97" y="36"/>
                  </a:cubicBezTo>
                  <a:cubicBezTo>
                    <a:pt x="102" y="29"/>
                    <a:pt x="105" y="27"/>
                    <a:pt x="113" y="24"/>
                  </a:cubicBezTo>
                  <a:cubicBezTo>
                    <a:pt x="134" y="27"/>
                    <a:pt x="161" y="25"/>
                    <a:pt x="171" y="4"/>
                  </a:cubicBezTo>
                  <a:close/>
                </a:path>
              </a:pathLst>
            </a:custGeom>
            <a:solidFill>
              <a:srgbClr val="FEFEFE">
                <a:alpha val="29803"/>
              </a:srgb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800">
                <a:solidFill>
                  <a:srgbClr val="080808"/>
                </a:solidFill>
                <a:ea typeface="宋体" pitchFamily="2" charset="-122"/>
              </a:endParaRPr>
            </a:p>
          </p:txBody>
        </p:sp>
        <p:sp>
          <p:nvSpPr>
            <p:cNvPr id="87" name="Freeform 85"/>
            <p:cNvSpPr>
              <a:spLocks/>
            </p:cNvSpPr>
            <p:nvPr/>
          </p:nvSpPr>
          <p:spPr bwMode="auto">
            <a:xfrm>
              <a:off x="2475" y="204"/>
              <a:ext cx="40" cy="12"/>
            </a:xfrm>
            <a:custGeom>
              <a:avLst/>
              <a:gdLst>
                <a:gd name="T0" fmla="*/ 18 w 53"/>
                <a:gd name="T1" fmla="*/ 0 h 17"/>
                <a:gd name="T2" fmla="*/ 9 w 53"/>
                <a:gd name="T3" fmla="*/ 1 h 17"/>
                <a:gd name="T4" fmla="*/ 24 w 53"/>
                <a:gd name="T5" fmla="*/ 11 h 17"/>
                <a:gd name="T6" fmla="*/ 33 w 53"/>
                <a:gd name="T7" fmla="*/ 10 h 17"/>
                <a:gd name="T8" fmla="*/ 18 w 53"/>
                <a:gd name="T9" fmla="*/ 0 h 1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3" h="17">
                  <a:moveTo>
                    <a:pt x="24" y="0"/>
                  </a:moveTo>
                  <a:cubicBezTo>
                    <a:pt x="20" y="1"/>
                    <a:pt x="16" y="0"/>
                    <a:pt x="12" y="2"/>
                  </a:cubicBezTo>
                  <a:cubicBezTo>
                    <a:pt x="0" y="9"/>
                    <a:pt x="30" y="15"/>
                    <a:pt x="32" y="16"/>
                  </a:cubicBezTo>
                  <a:cubicBezTo>
                    <a:pt x="36" y="15"/>
                    <a:pt x="41" y="17"/>
                    <a:pt x="44" y="14"/>
                  </a:cubicBezTo>
                  <a:cubicBezTo>
                    <a:pt x="53" y="3"/>
                    <a:pt x="30" y="0"/>
                    <a:pt x="24" y="0"/>
                  </a:cubicBezTo>
                  <a:close/>
                </a:path>
              </a:pathLst>
            </a:custGeom>
            <a:solidFill>
              <a:srgbClr val="FEFEFE">
                <a:alpha val="29803"/>
              </a:srgb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800">
                <a:solidFill>
                  <a:srgbClr val="080808"/>
                </a:solidFill>
                <a:ea typeface="宋体" pitchFamily="2" charset="-122"/>
              </a:endParaRPr>
            </a:p>
          </p:txBody>
        </p:sp>
        <p:sp>
          <p:nvSpPr>
            <p:cNvPr id="88" name="Freeform 86"/>
            <p:cNvSpPr>
              <a:spLocks/>
            </p:cNvSpPr>
            <p:nvPr/>
          </p:nvSpPr>
          <p:spPr bwMode="auto">
            <a:xfrm>
              <a:off x="2680" y="48"/>
              <a:ext cx="42" cy="28"/>
            </a:xfrm>
            <a:custGeom>
              <a:avLst/>
              <a:gdLst>
                <a:gd name="T0" fmla="*/ 42 w 57"/>
                <a:gd name="T1" fmla="*/ 3 h 37"/>
                <a:gd name="T2" fmla="*/ 18 w 57"/>
                <a:gd name="T3" fmla="*/ 18 h 37"/>
                <a:gd name="T4" fmla="*/ 8 w 57"/>
                <a:gd name="T5" fmla="*/ 26 h 37"/>
                <a:gd name="T6" fmla="*/ 7 w 57"/>
                <a:gd name="T7" fmla="*/ 3 h 37"/>
                <a:gd name="T8" fmla="*/ 15 w 57"/>
                <a:gd name="T9" fmla="*/ 0 h 37"/>
                <a:gd name="T10" fmla="*/ 42 w 57"/>
                <a:gd name="T11" fmla="*/ 3 h 3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57" h="37">
                  <a:moveTo>
                    <a:pt x="57" y="4"/>
                  </a:moveTo>
                  <a:cubicBezTo>
                    <a:pt x="53" y="16"/>
                    <a:pt x="35" y="17"/>
                    <a:pt x="25" y="24"/>
                  </a:cubicBezTo>
                  <a:cubicBezTo>
                    <a:pt x="22" y="34"/>
                    <a:pt x="22" y="37"/>
                    <a:pt x="11" y="34"/>
                  </a:cubicBezTo>
                  <a:cubicBezTo>
                    <a:pt x="6" y="27"/>
                    <a:pt x="0" y="10"/>
                    <a:pt x="9" y="4"/>
                  </a:cubicBezTo>
                  <a:cubicBezTo>
                    <a:pt x="12" y="2"/>
                    <a:pt x="21" y="0"/>
                    <a:pt x="21" y="0"/>
                  </a:cubicBezTo>
                  <a:cubicBezTo>
                    <a:pt x="33" y="2"/>
                    <a:pt x="45" y="4"/>
                    <a:pt x="57" y="4"/>
                  </a:cubicBezTo>
                  <a:close/>
                </a:path>
              </a:pathLst>
            </a:custGeom>
            <a:solidFill>
              <a:srgbClr val="FEFEFE">
                <a:alpha val="29803"/>
              </a:srgb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800">
                <a:solidFill>
                  <a:srgbClr val="080808"/>
                </a:solidFill>
                <a:ea typeface="宋体" pitchFamily="2" charset="-122"/>
              </a:endParaRPr>
            </a:p>
          </p:txBody>
        </p:sp>
        <p:sp>
          <p:nvSpPr>
            <p:cNvPr id="89" name="Freeform 87"/>
            <p:cNvSpPr>
              <a:spLocks/>
            </p:cNvSpPr>
            <p:nvPr/>
          </p:nvSpPr>
          <p:spPr bwMode="auto">
            <a:xfrm>
              <a:off x="2710" y="61"/>
              <a:ext cx="50" cy="20"/>
            </a:xfrm>
            <a:custGeom>
              <a:avLst/>
              <a:gdLst>
                <a:gd name="T0" fmla="*/ 21 w 68"/>
                <a:gd name="T1" fmla="*/ 0 h 26"/>
                <a:gd name="T2" fmla="*/ 8 w 68"/>
                <a:gd name="T3" fmla="*/ 5 h 26"/>
                <a:gd name="T4" fmla="*/ 42 w 68"/>
                <a:gd name="T5" fmla="*/ 20 h 26"/>
                <a:gd name="T6" fmla="*/ 46 w 68"/>
                <a:gd name="T7" fmla="*/ 18 h 26"/>
                <a:gd name="T8" fmla="*/ 21 w 68"/>
                <a:gd name="T9" fmla="*/ 0 h 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8" h="26">
                  <a:moveTo>
                    <a:pt x="29" y="0"/>
                  </a:moveTo>
                  <a:cubicBezTo>
                    <a:pt x="23" y="2"/>
                    <a:pt x="11" y="6"/>
                    <a:pt x="11" y="6"/>
                  </a:cubicBezTo>
                  <a:cubicBezTo>
                    <a:pt x="0" y="23"/>
                    <a:pt x="47" y="24"/>
                    <a:pt x="57" y="26"/>
                  </a:cubicBezTo>
                  <a:cubicBezTo>
                    <a:pt x="59" y="25"/>
                    <a:pt x="62" y="26"/>
                    <a:pt x="63" y="24"/>
                  </a:cubicBezTo>
                  <a:cubicBezTo>
                    <a:pt x="68" y="3"/>
                    <a:pt x="42" y="3"/>
                    <a:pt x="29" y="0"/>
                  </a:cubicBezTo>
                  <a:close/>
                </a:path>
              </a:pathLst>
            </a:custGeom>
            <a:solidFill>
              <a:srgbClr val="FEFEFE">
                <a:alpha val="29803"/>
              </a:srgb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800">
                <a:solidFill>
                  <a:srgbClr val="080808"/>
                </a:solidFill>
                <a:ea typeface="宋体" pitchFamily="2" charset="-122"/>
              </a:endParaRPr>
            </a:p>
          </p:txBody>
        </p:sp>
        <p:sp>
          <p:nvSpPr>
            <p:cNvPr id="90" name="Freeform 88"/>
            <p:cNvSpPr>
              <a:spLocks/>
            </p:cNvSpPr>
            <p:nvPr/>
          </p:nvSpPr>
          <p:spPr bwMode="auto">
            <a:xfrm>
              <a:off x="2764" y="64"/>
              <a:ext cx="50" cy="32"/>
            </a:xfrm>
            <a:custGeom>
              <a:avLst/>
              <a:gdLst>
                <a:gd name="T0" fmla="*/ 38 w 66"/>
                <a:gd name="T1" fmla="*/ 7 h 43"/>
                <a:gd name="T2" fmla="*/ 20 w 66"/>
                <a:gd name="T3" fmla="*/ 7 h 43"/>
                <a:gd name="T4" fmla="*/ 8 w 66"/>
                <a:gd name="T5" fmla="*/ 7 h 43"/>
                <a:gd name="T6" fmla="*/ 6 w 66"/>
                <a:gd name="T7" fmla="*/ 26 h 43"/>
                <a:gd name="T8" fmla="*/ 24 w 66"/>
                <a:gd name="T9" fmla="*/ 32 h 43"/>
                <a:gd name="T10" fmla="*/ 47 w 66"/>
                <a:gd name="T11" fmla="*/ 20 h 43"/>
                <a:gd name="T12" fmla="*/ 38 w 66"/>
                <a:gd name="T13" fmla="*/ 7 h 4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6" h="43">
                  <a:moveTo>
                    <a:pt x="50" y="9"/>
                  </a:moveTo>
                  <a:cubicBezTo>
                    <a:pt x="40" y="16"/>
                    <a:pt x="36" y="16"/>
                    <a:pt x="26" y="9"/>
                  </a:cubicBezTo>
                  <a:cubicBezTo>
                    <a:pt x="20" y="0"/>
                    <a:pt x="18" y="4"/>
                    <a:pt x="10" y="9"/>
                  </a:cubicBezTo>
                  <a:cubicBezTo>
                    <a:pt x="4" y="17"/>
                    <a:pt x="0" y="21"/>
                    <a:pt x="8" y="35"/>
                  </a:cubicBezTo>
                  <a:cubicBezTo>
                    <a:pt x="12" y="42"/>
                    <a:pt x="32" y="43"/>
                    <a:pt x="32" y="43"/>
                  </a:cubicBezTo>
                  <a:cubicBezTo>
                    <a:pt x="41" y="40"/>
                    <a:pt x="54" y="33"/>
                    <a:pt x="62" y="27"/>
                  </a:cubicBezTo>
                  <a:cubicBezTo>
                    <a:pt x="66" y="15"/>
                    <a:pt x="61" y="15"/>
                    <a:pt x="50" y="9"/>
                  </a:cubicBezTo>
                  <a:close/>
                </a:path>
              </a:pathLst>
            </a:custGeom>
            <a:solidFill>
              <a:srgbClr val="FEFEFE">
                <a:alpha val="29803"/>
              </a:srgb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800">
                <a:solidFill>
                  <a:srgbClr val="080808"/>
                </a:solidFill>
                <a:ea typeface="宋体" pitchFamily="2" charset="-122"/>
              </a:endParaRPr>
            </a:p>
          </p:txBody>
        </p:sp>
        <p:sp>
          <p:nvSpPr>
            <p:cNvPr id="91" name="Freeform 89"/>
            <p:cNvSpPr>
              <a:spLocks/>
            </p:cNvSpPr>
            <p:nvPr/>
          </p:nvSpPr>
          <p:spPr bwMode="auto">
            <a:xfrm>
              <a:off x="3113" y="91"/>
              <a:ext cx="88" cy="31"/>
            </a:xfrm>
            <a:custGeom>
              <a:avLst/>
              <a:gdLst>
                <a:gd name="T0" fmla="*/ 11 w 117"/>
                <a:gd name="T1" fmla="*/ 0 h 41"/>
                <a:gd name="T2" fmla="*/ 6 w 117"/>
                <a:gd name="T3" fmla="*/ 12 h 41"/>
                <a:gd name="T4" fmla="*/ 38 w 117"/>
                <a:gd name="T5" fmla="*/ 23 h 41"/>
                <a:gd name="T6" fmla="*/ 57 w 117"/>
                <a:gd name="T7" fmla="*/ 27 h 41"/>
                <a:gd name="T8" fmla="*/ 84 w 117"/>
                <a:gd name="T9" fmla="*/ 17 h 41"/>
                <a:gd name="T10" fmla="*/ 59 w 117"/>
                <a:gd name="T11" fmla="*/ 3 h 41"/>
                <a:gd name="T12" fmla="*/ 11 w 117"/>
                <a:gd name="T13" fmla="*/ 0 h 4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17" h="41">
                  <a:moveTo>
                    <a:pt x="14" y="0"/>
                  </a:moveTo>
                  <a:cubicBezTo>
                    <a:pt x="8" y="4"/>
                    <a:pt x="0" y="9"/>
                    <a:pt x="8" y="16"/>
                  </a:cubicBezTo>
                  <a:cubicBezTo>
                    <a:pt x="21" y="27"/>
                    <a:pt x="34" y="28"/>
                    <a:pt x="50" y="30"/>
                  </a:cubicBezTo>
                  <a:cubicBezTo>
                    <a:pt x="66" y="41"/>
                    <a:pt x="57" y="39"/>
                    <a:pt x="76" y="36"/>
                  </a:cubicBezTo>
                  <a:cubicBezTo>
                    <a:pt x="88" y="32"/>
                    <a:pt x="101" y="29"/>
                    <a:pt x="112" y="22"/>
                  </a:cubicBezTo>
                  <a:cubicBezTo>
                    <a:pt x="117" y="6"/>
                    <a:pt x="87" y="5"/>
                    <a:pt x="78" y="4"/>
                  </a:cubicBezTo>
                  <a:cubicBezTo>
                    <a:pt x="17" y="6"/>
                    <a:pt x="34" y="20"/>
                    <a:pt x="14" y="0"/>
                  </a:cubicBezTo>
                  <a:close/>
                </a:path>
              </a:pathLst>
            </a:custGeom>
            <a:solidFill>
              <a:srgbClr val="FEFEFE">
                <a:alpha val="29803"/>
              </a:srgb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800">
                <a:solidFill>
                  <a:srgbClr val="080808"/>
                </a:solidFill>
                <a:ea typeface="宋体" pitchFamily="2" charset="-122"/>
              </a:endParaRPr>
            </a:p>
          </p:txBody>
        </p:sp>
        <p:sp>
          <p:nvSpPr>
            <p:cNvPr id="92" name="Freeform 90"/>
            <p:cNvSpPr>
              <a:spLocks/>
            </p:cNvSpPr>
            <p:nvPr/>
          </p:nvSpPr>
          <p:spPr bwMode="auto">
            <a:xfrm>
              <a:off x="3203" y="90"/>
              <a:ext cx="46" cy="24"/>
            </a:xfrm>
            <a:custGeom>
              <a:avLst/>
              <a:gdLst>
                <a:gd name="T0" fmla="*/ 24 w 62"/>
                <a:gd name="T1" fmla="*/ 3 h 32"/>
                <a:gd name="T2" fmla="*/ 46 w 62"/>
                <a:gd name="T3" fmla="*/ 8 h 32"/>
                <a:gd name="T4" fmla="*/ 22 w 62"/>
                <a:gd name="T5" fmla="*/ 24 h 32"/>
                <a:gd name="T6" fmla="*/ 4 w 62"/>
                <a:gd name="T7" fmla="*/ 17 h 32"/>
                <a:gd name="T8" fmla="*/ 24 w 62"/>
                <a:gd name="T9" fmla="*/ 3 h 3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2" h="32">
                  <a:moveTo>
                    <a:pt x="32" y="4"/>
                  </a:moveTo>
                  <a:cubicBezTo>
                    <a:pt x="44" y="0"/>
                    <a:pt x="53" y="1"/>
                    <a:pt x="62" y="10"/>
                  </a:cubicBezTo>
                  <a:cubicBezTo>
                    <a:pt x="59" y="23"/>
                    <a:pt x="42" y="28"/>
                    <a:pt x="30" y="32"/>
                  </a:cubicBezTo>
                  <a:cubicBezTo>
                    <a:pt x="15" y="22"/>
                    <a:pt x="23" y="25"/>
                    <a:pt x="6" y="22"/>
                  </a:cubicBezTo>
                  <a:cubicBezTo>
                    <a:pt x="0" y="4"/>
                    <a:pt x="14" y="8"/>
                    <a:pt x="32" y="4"/>
                  </a:cubicBezTo>
                  <a:close/>
                </a:path>
              </a:pathLst>
            </a:custGeom>
            <a:solidFill>
              <a:srgbClr val="FEFEFE">
                <a:alpha val="29803"/>
              </a:srgb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800">
                <a:solidFill>
                  <a:srgbClr val="080808"/>
                </a:solidFill>
                <a:ea typeface="宋体" pitchFamily="2" charset="-122"/>
              </a:endParaRPr>
            </a:p>
          </p:txBody>
        </p:sp>
        <p:sp>
          <p:nvSpPr>
            <p:cNvPr id="93" name="Freeform 91"/>
            <p:cNvSpPr>
              <a:spLocks/>
            </p:cNvSpPr>
            <p:nvPr/>
          </p:nvSpPr>
          <p:spPr bwMode="auto">
            <a:xfrm>
              <a:off x="3182" y="119"/>
              <a:ext cx="37" cy="17"/>
            </a:xfrm>
            <a:custGeom>
              <a:avLst/>
              <a:gdLst>
                <a:gd name="T0" fmla="*/ 15 w 49"/>
                <a:gd name="T1" fmla="*/ 1 h 23"/>
                <a:gd name="T2" fmla="*/ 5 w 49"/>
                <a:gd name="T3" fmla="*/ 4 h 23"/>
                <a:gd name="T4" fmla="*/ 29 w 49"/>
                <a:gd name="T5" fmla="*/ 17 h 23"/>
                <a:gd name="T6" fmla="*/ 15 w 49"/>
                <a:gd name="T7" fmla="*/ 1 h 2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9" h="23">
                  <a:moveTo>
                    <a:pt x="20" y="1"/>
                  </a:moveTo>
                  <a:cubicBezTo>
                    <a:pt x="15" y="2"/>
                    <a:pt x="8" y="0"/>
                    <a:pt x="6" y="5"/>
                  </a:cubicBezTo>
                  <a:cubicBezTo>
                    <a:pt x="0" y="19"/>
                    <a:pt x="32" y="21"/>
                    <a:pt x="38" y="23"/>
                  </a:cubicBezTo>
                  <a:cubicBezTo>
                    <a:pt x="49" y="6"/>
                    <a:pt x="35" y="3"/>
                    <a:pt x="20" y="1"/>
                  </a:cubicBezTo>
                  <a:close/>
                </a:path>
              </a:pathLst>
            </a:custGeom>
            <a:solidFill>
              <a:srgbClr val="FEFEFE">
                <a:alpha val="29803"/>
              </a:srgb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800">
                <a:solidFill>
                  <a:srgbClr val="080808"/>
                </a:solidFill>
                <a:ea typeface="宋体" pitchFamily="2" charset="-122"/>
              </a:endParaRPr>
            </a:p>
          </p:txBody>
        </p:sp>
        <p:sp>
          <p:nvSpPr>
            <p:cNvPr id="94" name="Freeform 92"/>
            <p:cNvSpPr>
              <a:spLocks/>
            </p:cNvSpPr>
            <p:nvPr/>
          </p:nvSpPr>
          <p:spPr bwMode="auto">
            <a:xfrm>
              <a:off x="3434" y="343"/>
              <a:ext cx="76" cy="114"/>
            </a:xfrm>
            <a:custGeom>
              <a:avLst/>
              <a:gdLst>
                <a:gd name="T0" fmla="*/ 4 w 102"/>
                <a:gd name="T1" fmla="*/ 0 h 152"/>
                <a:gd name="T2" fmla="*/ 0 w 102"/>
                <a:gd name="T3" fmla="*/ 14 h 152"/>
                <a:gd name="T4" fmla="*/ 10 w 102"/>
                <a:gd name="T5" fmla="*/ 32 h 152"/>
                <a:gd name="T6" fmla="*/ 24 w 102"/>
                <a:gd name="T7" fmla="*/ 54 h 152"/>
                <a:gd name="T8" fmla="*/ 27 w 102"/>
                <a:gd name="T9" fmla="*/ 78 h 152"/>
                <a:gd name="T10" fmla="*/ 60 w 102"/>
                <a:gd name="T11" fmla="*/ 114 h 152"/>
                <a:gd name="T12" fmla="*/ 64 w 102"/>
                <a:gd name="T13" fmla="*/ 93 h 152"/>
                <a:gd name="T14" fmla="*/ 55 w 102"/>
                <a:gd name="T15" fmla="*/ 77 h 152"/>
                <a:gd name="T16" fmla="*/ 46 w 102"/>
                <a:gd name="T17" fmla="*/ 69 h 152"/>
                <a:gd name="T18" fmla="*/ 39 w 102"/>
                <a:gd name="T19" fmla="*/ 56 h 152"/>
                <a:gd name="T20" fmla="*/ 31 w 102"/>
                <a:gd name="T21" fmla="*/ 33 h 152"/>
                <a:gd name="T22" fmla="*/ 3 w 102"/>
                <a:gd name="T23" fmla="*/ 9 h 152"/>
                <a:gd name="T24" fmla="*/ 4 w 102"/>
                <a:gd name="T25" fmla="*/ 0 h 152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02" h="152">
                  <a:moveTo>
                    <a:pt x="6" y="0"/>
                  </a:moveTo>
                  <a:cubicBezTo>
                    <a:pt x="4" y="6"/>
                    <a:pt x="0" y="18"/>
                    <a:pt x="0" y="18"/>
                  </a:cubicBezTo>
                  <a:cubicBezTo>
                    <a:pt x="3" y="26"/>
                    <a:pt x="9" y="35"/>
                    <a:pt x="14" y="42"/>
                  </a:cubicBezTo>
                  <a:cubicBezTo>
                    <a:pt x="17" y="58"/>
                    <a:pt x="16" y="69"/>
                    <a:pt x="32" y="72"/>
                  </a:cubicBezTo>
                  <a:cubicBezTo>
                    <a:pt x="44" y="80"/>
                    <a:pt x="40" y="91"/>
                    <a:pt x="36" y="104"/>
                  </a:cubicBezTo>
                  <a:cubicBezTo>
                    <a:pt x="57" y="118"/>
                    <a:pt x="60" y="139"/>
                    <a:pt x="80" y="152"/>
                  </a:cubicBezTo>
                  <a:cubicBezTo>
                    <a:pt x="95" y="148"/>
                    <a:pt x="102" y="135"/>
                    <a:pt x="86" y="124"/>
                  </a:cubicBezTo>
                  <a:cubicBezTo>
                    <a:pt x="72" y="129"/>
                    <a:pt x="78" y="110"/>
                    <a:pt x="74" y="102"/>
                  </a:cubicBezTo>
                  <a:cubicBezTo>
                    <a:pt x="72" y="98"/>
                    <a:pt x="65" y="94"/>
                    <a:pt x="62" y="92"/>
                  </a:cubicBezTo>
                  <a:cubicBezTo>
                    <a:pt x="59" y="82"/>
                    <a:pt x="65" y="65"/>
                    <a:pt x="52" y="74"/>
                  </a:cubicBezTo>
                  <a:cubicBezTo>
                    <a:pt x="46" y="65"/>
                    <a:pt x="47" y="54"/>
                    <a:pt x="42" y="44"/>
                  </a:cubicBezTo>
                  <a:cubicBezTo>
                    <a:pt x="36" y="32"/>
                    <a:pt x="16" y="18"/>
                    <a:pt x="4" y="12"/>
                  </a:cubicBezTo>
                  <a:lnTo>
                    <a:pt x="6" y="0"/>
                  </a:lnTo>
                  <a:close/>
                </a:path>
              </a:pathLst>
            </a:custGeom>
            <a:solidFill>
              <a:srgbClr val="FEFEFE">
                <a:alpha val="29803"/>
              </a:srgb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800">
                <a:solidFill>
                  <a:srgbClr val="080808"/>
                </a:solidFill>
                <a:ea typeface="宋体" pitchFamily="2" charset="-122"/>
              </a:endParaRPr>
            </a:p>
          </p:txBody>
        </p:sp>
        <p:sp>
          <p:nvSpPr>
            <p:cNvPr id="95" name="Freeform 93"/>
            <p:cNvSpPr>
              <a:spLocks/>
            </p:cNvSpPr>
            <p:nvPr/>
          </p:nvSpPr>
          <p:spPr bwMode="auto">
            <a:xfrm>
              <a:off x="3495" y="461"/>
              <a:ext cx="55" cy="78"/>
            </a:xfrm>
            <a:custGeom>
              <a:avLst/>
              <a:gdLst>
                <a:gd name="T0" fmla="*/ 48 w 74"/>
                <a:gd name="T1" fmla="*/ 17 h 103"/>
                <a:gd name="T2" fmla="*/ 55 w 74"/>
                <a:gd name="T3" fmla="*/ 30 h 103"/>
                <a:gd name="T4" fmla="*/ 22 w 74"/>
                <a:gd name="T5" fmla="*/ 64 h 103"/>
                <a:gd name="T6" fmla="*/ 24 w 74"/>
                <a:gd name="T7" fmla="*/ 76 h 103"/>
                <a:gd name="T8" fmla="*/ 15 w 74"/>
                <a:gd name="T9" fmla="*/ 71 h 103"/>
                <a:gd name="T10" fmla="*/ 4 w 74"/>
                <a:gd name="T11" fmla="*/ 64 h 103"/>
                <a:gd name="T12" fmla="*/ 0 w 74"/>
                <a:gd name="T13" fmla="*/ 62 h 103"/>
                <a:gd name="T14" fmla="*/ 7 w 74"/>
                <a:gd name="T15" fmla="*/ 44 h 103"/>
                <a:gd name="T16" fmla="*/ 9 w 74"/>
                <a:gd name="T17" fmla="*/ 39 h 103"/>
                <a:gd name="T18" fmla="*/ 1 w 74"/>
                <a:gd name="T19" fmla="*/ 18 h 103"/>
                <a:gd name="T20" fmla="*/ 3 w 74"/>
                <a:gd name="T21" fmla="*/ 11 h 103"/>
                <a:gd name="T22" fmla="*/ 19 w 74"/>
                <a:gd name="T23" fmla="*/ 17 h 103"/>
                <a:gd name="T24" fmla="*/ 27 w 74"/>
                <a:gd name="T25" fmla="*/ 27 h 103"/>
                <a:gd name="T26" fmla="*/ 48 w 74"/>
                <a:gd name="T27" fmla="*/ 17 h 103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74" h="103">
                  <a:moveTo>
                    <a:pt x="64" y="22"/>
                  </a:moveTo>
                  <a:cubicBezTo>
                    <a:pt x="73" y="36"/>
                    <a:pt x="70" y="29"/>
                    <a:pt x="74" y="40"/>
                  </a:cubicBezTo>
                  <a:cubicBezTo>
                    <a:pt x="70" y="77"/>
                    <a:pt x="68" y="81"/>
                    <a:pt x="30" y="84"/>
                  </a:cubicBezTo>
                  <a:cubicBezTo>
                    <a:pt x="33" y="88"/>
                    <a:pt x="39" y="95"/>
                    <a:pt x="32" y="100"/>
                  </a:cubicBezTo>
                  <a:cubicBezTo>
                    <a:pt x="28" y="103"/>
                    <a:pt x="24" y="95"/>
                    <a:pt x="20" y="94"/>
                  </a:cubicBezTo>
                  <a:cubicBezTo>
                    <a:pt x="17" y="84"/>
                    <a:pt x="20" y="89"/>
                    <a:pt x="6" y="84"/>
                  </a:cubicBezTo>
                  <a:cubicBezTo>
                    <a:pt x="4" y="83"/>
                    <a:pt x="0" y="82"/>
                    <a:pt x="0" y="82"/>
                  </a:cubicBezTo>
                  <a:cubicBezTo>
                    <a:pt x="3" y="73"/>
                    <a:pt x="7" y="67"/>
                    <a:pt x="10" y="58"/>
                  </a:cubicBezTo>
                  <a:cubicBezTo>
                    <a:pt x="11" y="56"/>
                    <a:pt x="12" y="52"/>
                    <a:pt x="12" y="52"/>
                  </a:cubicBezTo>
                  <a:cubicBezTo>
                    <a:pt x="10" y="42"/>
                    <a:pt x="8" y="33"/>
                    <a:pt x="2" y="24"/>
                  </a:cubicBezTo>
                  <a:cubicBezTo>
                    <a:pt x="3" y="21"/>
                    <a:pt x="2" y="17"/>
                    <a:pt x="4" y="14"/>
                  </a:cubicBezTo>
                  <a:cubicBezTo>
                    <a:pt x="11" y="0"/>
                    <a:pt x="18" y="19"/>
                    <a:pt x="26" y="22"/>
                  </a:cubicBezTo>
                  <a:cubicBezTo>
                    <a:pt x="31" y="36"/>
                    <a:pt x="26" y="33"/>
                    <a:pt x="36" y="36"/>
                  </a:cubicBezTo>
                  <a:cubicBezTo>
                    <a:pt x="45" y="30"/>
                    <a:pt x="55" y="28"/>
                    <a:pt x="64" y="22"/>
                  </a:cubicBezTo>
                  <a:close/>
                </a:path>
              </a:pathLst>
            </a:custGeom>
            <a:solidFill>
              <a:srgbClr val="FEFEFE">
                <a:alpha val="29803"/>
              </a:srgb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800">
                <a:solidFill>
                  <a:srgbClr val="080808"/>
                </a:solidFill>
                <a:ea typeface="宋体" pitchFamily="2" charset="-122"/>
              </a:endParaRPr>
            </a:p>
          </p:txBody>
        </p:sp>
        <p:sp>
          <p:nvSpPr>
            <p:cNvPr id="96" name="Freeform 94"/>
            <p:cNvSpPr>
              <a:spLocks/>
            </p:cNvSpPr>
            <p:nvPr/>
          </p:nvSpPr>
          <p:spPr bwMode="auto">
            <a:xfrm>
              <a:off x="3459" y="541"/>
              <a:ext cx="109" cy="189"/>
            </a:xfrm>
            <a:custGeom>
              <a:avLst/>
              <a:gdLst>
                <a:gd name="T0" fmla="*/ 61 w 146"/>
                <a:gd name="T1" fmla="*/ 75 h 252"/>
                <a:gd name="T2" fmla="*/ 49 w 146"/>
                <a:gd name="T3" fmla="*/ 80 h 252"/>
                <a:gd name="T4" fmla="*/ 48 w 146"/>
                <a:gd name="T5" fmla="*/ 99 h 252"/>
                <a:gd name="T6" fmla="*/ 16 w 146"/>
                <a:gd name="T7" fmla="*/ 110 h 252"/>
                <a:gd name="T8" fmla="*/ 6 w 146"/>
                <a:gd name="T9" fmla="*/ 126 h 252"/>
                <a:gd name="T10" fmla="*/ 15 w 146"/>
                <a:gd name="T11" fmla="*/ 137 h 252"/>
                <a:gd name="T12" fmla="*/ 6 w 146"/>
                <a:gd name="T13" fmla="*/ 149 h 252"/>
                <a:gd name="T14" fmla="*/ 18 w 146"/>
                <a:gd name="T15" fmla="*/ 189 h 252"/>
                <a:gd name="T16" fmla="*/ 21 w 146"/>
                <a:gd name="T17" fmla="*/ 161 h 252"/>
                <a:gd name="T18" fmla="*/ 16 w 146"/>
                <a:gd name="T19" fmla="*/ 144 h 252"/>
                <a:gd name="T20" fmla="*/ 31 w 146"/>
                <a:gd name="T21" fmla="*/ 132 h 252"/>
                <a:gd name="T22" fmla="*/ 39 w 146"/>
                <a:gd name="T23" fmla="*/ 119 h 252"/>
                <a:gd name="T24" fmla="*/ 49 w 146"/>
                <a:gd name="T25" fmla="*/ 131 h 252"/>
                <a:gd name="T26" fmla="*/ 33 w 146"/>
                <a:gd name="T27" fmla="*/ 143 h 252"/>
                <a:gd name="T28" fmla="*/ 42 w 146"/>
                <a:gd name="T29" fmla="*/ 150 h 252"/>
                <a:gd name="T30" fmla="*/ 51 w 146"/>
                <a:gd name="T31" fmla="*/ 134 h 252"/>
                <a:gd name="T32" fmla="*/ 63 w 146"/>
                <a:gd name="T33" fmla="*/ 138 h 252"/>
                <a:gd name="T34" fmla="*/ 78 w 146"/>
                <a:gd name="T35" fmla="*/ 111 h 252"/>
                <a:gd name="T36" fmla="*/ 85 w 146"/>
                <a:gd name="T37" fmla="*/ 117 h 252"/>
                <a:gd name="T38" fmla="*/ 102 w 146"/>
                <a:gd name="T39" fmla="*/ 111 h 252"/>
                <a:gd name="T40" fmla="*/ 109 w 146"/>
                <a:gd name="T41" fmla="*/ 98 h 252"/>
                <a:gd name="T42" fmla="*/ 106 w 146"/>
                <a:gd name="T43" fmla="*/ 83 h 252"/>
                <a:gd name="T44" fmla="*/ 100 w 146"/>
                <a:gd name="T45" fmla="*/ 74 h 252"/>
                <a:gd name="T46" fmla="*/ 91 w 146"/>
                <a:gd name="T47" fmla="*/ 30 h 252"/>
                <a:gd name="T48" fmla="*/ 70 w 146"/>
                <a:gd name="T49" fmla="*/ 0 h 252"/>
                <a:gd name="T50" fmla="*/ 58 w 146"/>
                <a:gd name="T51" fmla="*/ 9 h 252"/>
                <a:gd name="T52" fmla="*/ 72 w 146"/>
                <a:gd name="T53" fmla="*/ 26 h 252"/>
                <a:gd name="T54" fmla="*/ 72 w 146"/>
                <a:gd name="T55" fmla="*/ 48 h 252"/>
                <a:gd name="T56" fmla="*/ 61 w 146"/>
                <a:gd name="T57" fmla="*/ 75 h 252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146" h="252">
                  <a:moveTo>
                    <a:pt x="82" y="100"/>
                  </a:moveTo>
                  <a:cubicBezTo>
                    <a:pt x="70" y="88"/>
                    <a:pt x="69" y="92"/>
                    <a:pt x="66" y="106"/>
                  </a:cubicBezTo>
                  <a:cubicBezTo>
                    <a:pt x="65" y="115"/>
                    <a:pt x="68" y="124"/>
                    <a:pt x="64" y="132"/>
                  </a:cubicBezTo>
                  <a:cubicBezTo>
                    <a:pt x="63" y="133"/>
                    <a:pt x="28" y="142"/>
                    <a:pt x="22" y="146"/>
                  </a:cubicBezTo>
                  <a:cubicBezTo>
                    <a:pt x="18" y="157"/>
                    <a:pt x="18" y="162"/>
                    <a:pt x="8" y="168"/>
                  </a:cubicBezTo>
                  <a:cubicBezTo>
                    <a:pt x="0" y="180"/>
                    <a:pt x="7" y="180"/>
                    <a:pt x="20" y="182"/>
                  </a:cubicBezTo>
                  <a:cubicBezTo>
                    <a:pt x="17" y="190"/>
                    <a:pt x="15" y="193"/>
                    <a:pt x="8" y="198"/>
                  </a:cubicBezTo>
                  <a:cubicBezTo>
                    <a:pt x="10" y="214"/>
                    <a:pt x="9" y="242"/>
                    <a:pt x="24" y="252"/>
                  </a:cubicBezTo>
                  <a:cubicBezTo>
                    <a:pt x="42" y="246"/>
                    <a:pt x="31" y="227"/>
                    <a:pt x="28" y="214"/>
                  </a:cubicBezTo>
                  <a:cubicBezTo>
                    <a:pt x="26" y="207"/>
                    <a:pt x="22" y="192"/>
                    <a:pt x="22" y="192"/>
                  </a:cubicBezTo>
                  <a:cubicBezTo>
                    <a:pt x="25" y="180"/>
                    <a:pt x="33" y="182"/>
                    <a:pt x="42" y="176"/>
                  </a:cubicBezTo>
                  <a:cubicBezTo>
                    <a:pt x="44" y="169"/>
                    <a:pt x="52" y="158"/>
                    <a:pt x="52" y="158"/>
                  </a:cubicBezTo>
                  <a:cubicBezTo>
                    <a:pt x="58" y="164"/>
                    <a:pt x="63" y="166"/>
                    <a:pt x="66" y="174"/>
                  </a:cubicBezTo>
                  <a:cubicBezTo>
                    <a:pt x="59" y="178"/>
                    <a:pt x="51" y="188"/>
                    <a:pt x="44" y="190"/>
                  </a:cubicBezTo>
                  <a:cubicBezTo>
                    <a:pt x="36" y="202"/>
                    <a:pt x="46" y="202"/>
                    <a:pt x="56" y="200"/>
                  </a:cubicBezTo>
                  <a:cubicBezTo>
                    <a:pt x="60" y="189"/>
                    <a:pt x="59" y="184"/>
                    <a:pt x="68" y="178"/>
                  </a:cubicBezTo>
                  <a:cubicBezTo>
                    <a:pt x="77" y="181"/>
                    <a:pt x="75" y="187"/>
                    <a:pt x="84" y="184"/>
                  </a:cubicBezTo>
                  <a:cubicBezTo>
                    <a:pt x="92" y="171"/>
                    <a:pt x="91" y="157"/>
                    <a:pt x="104" y="148"/>
                  </a:cubicBezTo>
                  <a:cubicBezTo>
                    <a:pt x="108" y="149"/>
                    <a:pt x="110" y="155"/>
                    <a:pt x="114" y="156"/>
                  </a:cubicBezTo>
                  <a:cubicBezTo>
                    <a:pt x="120" y="158"/>
                    <a:pt x="131" y="151"/>
                    <a:pt x="136" y="148"/>
                  </a:cubicBezTo>
                  <a:cubicBezTo>
                    <a:pt x="145" y="134"/>
                    <a:pt x="142" y="141"/>
                    <a:pt x="146" y="130"/>
                  </a:cubicBezTo>
                  <a:cubicBezTo>
                    <a:pt x="146" y="127"/>
                    <a:pt x="145" y="115"/>
                    <a:pt x="142" y="110"/>
                  </a:cubicBezTo>
                  <a:cubicBezTo>
                    <a:pt x="140" y="106"/>
                    <a:pt x="134" y="98"/>
                    <a:pt x="134" y="98"/>
                  </a:cubicBezTo>
                  <a:cubicBezTo>
                    <a:pt x="131" y="78"/>
                    <a:pt x="142" y="53"/>
                    <a:pt x="122" y="40"/>
                  </a:cubicBezTo>
                  <a:cubicBezTo>
                    <a:pt x="112" y="26"/>
                    <a:pt x="109" y="10"/>
                    <a:pt x="94" y="0"/>
                  </a:cubicBezTo>
                  <a:cubicBezTo>
                    <a:pt x="87" y="4"/>
                    <a:pt x="86" y="9"/>
                    <a:pt x="78" y="12"/>
                  </a:cubicBezTo>
                  <a:cubicBezTo>
                    <a:pt x="67" y="29"/>
                    <a:pt x="80" y="31"/>
                    <a:pt x="96" y="34"/>
                  </a:cubicBezTo>
                  <a:cubicBezTo>
                    <a:pt x="103" y="44"/>
                    <a:pt x="100" y="53"/>
                    <a:pt x="96" y="64"/>
                  </a:cubicBezTo>
                  <a:cubicBezTo>
                    <a:pt x="96" y="68"/>
                    <a:pt x="95" y="106"/>
                    <a:pt x="82" y="100"/>
                  </a:cubicBezTo>
                  <a:close/>
                </a:path>
              </a:pathLst>
            </a:custGeom>
            <a:solidFill>
              <a:srgbClr val="FEFEFE">
                <a:alpha val="29803"/>
              </a:srgb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800">
                <a:solidFill>
                  <a:srgbClr val="080808"/>
                </a:solidFill>
                <a:ea typeface="宋体" pitchFamily="2" charset="-122"/>
              </a:endParaRPr>
            </a:p>
          </p:txBody>
        </p:sp>
        <p:sp>
          <p:nvSpPr>
            <p:cNvPr id="97" name="Freeform 95"/>
            <p:cNvSpPr>
              <a:spLocks/>
            </p:cNvSpPr>
            <p:nvPr/>
          </p:nvSpPr>
          <p:spPr bwMode="auto">
            <a:xfrm>
              <a:off x="2398" y="37"/>
              <a:ext cx="52" cy="30"/>
            </a:xfrm>
            <a:custGeom>
              <a:avLst/>
              <a:gdLst>
                <a:gd name="T0" fmla="*/ 44 w 70"/>
                <a:gd name="T1" fmla="*/ 0 h 40"/>
                <a:gd name="T2" fmla="*/ 48 w 70"/>
                <a:gd name="T3" fmla="*/ 15 h 40"/>
                <a:gd name="T4" fmla="*/ 30 w 70"/>
                <a:gd name="T5" fmla="*/ 18 h 40"/>
                <a:gd name="T6" fmla="*/ 23 w 70"/>
                <a:gd name="T7" fmla="*/ 30 h 40"/>
                <a:gd name="T8" fmla="*/ 5 w 70"/>
                <a:gd name="T9" fmla="*/ 29 h 40"/>
                <a:gd name="T10" fmla="*/ 1 w 70"/>
                <a:gd name="T11" fmla="*/ 27 h 40"/>
                <a:gd name="T12" fmla="*/ 25 w 70"/>
                <a:gd name="T13" fmla="*/ 15 h 40"/>
                <a:gd name="T14" fmla="*/ 44 w 70"/>
                <a:gd name="T15" fmla="*/ 0 h 4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70" h="40">
                  <a:moveTo>
                    <a:pt x="59" y="0"/>
                  </a:moveTo>
                  <a:cubicBezTo>
                    <a:pt x="68" y="3"/>
                    <a:pt x="70" y="10"/>
                    <a:pt x="65" y="20"/>
                  </a:cubicBezTo>
                  <a:cubicBezTo>
                    <a:pt x="61" y="27"/>
                    <a:pt x="49" y="23"/>
                    <a:pt x="41" y="24"/>
                  </a:cubicBezTo>
                  <a:cubicBezTo>
                    <a:pt x="36" y="38"/>
                    <a:pt x="41" y="34"/>
                    <a:pt x="31" y="40"/>
                  </a:cubicBezTo>
                  <a:cubicBezTo>
                    <a:pt x="23" y="39"/>
                    <a:pt x="15" y="39"/>
                    <a:pt x="7" y="38"/>
                  </a:cubicBezTo>
                  <a:cubicBezTo>
                    <a:pt x="5" y="38"/>
                    <a:pt x="0" y="38"/>
                    <a:pt x="1" y="36"/>
                  </a:cubicBezTo>
                  <a:cubicBezTo>
                    <a:pt x="7" y="26"/>
                    <a:pt x="23" y="23"/>
                    <a:pt x="33" y="20"/>
                  </a:cubicBezTo>
                  <a:cubicBezTo>
                    <a:pt x="39" y="11"/>
                    <a:pt x="51" y="8"/>
                    <a:pt x="59" y="0"/>
                  </a:cubicBezTo>
                  <a:close/>
                </a:path>
              </a:pathLst>
            </a:custGeom>
            <a:solidFill>
              <a:srgbClr val="FEFEFE">
                <a:alpha val="29803"/>
              </a:srgb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800">
                <a:solidFill>
                  <a:srgbClr val="080808"/>
                </a:solidFill>
                <a:ea typeface="宋体" pitchFamily="2" charset="-122"/>
              </a:endParaRPr>
            </a:p>
          </p:txBody>
        </p:sp>
        <p:sp>
          <p:nvSpPr>
            <p:cNvPr id="98" name="Freeform 96"/>
            <p:cNvSpPr>
              <a:spLocks/>
            </p:cNvSpPr>
            <p:nvPr/>
          </p:nvSpPr>
          <p:spPr bwMode="auto">
            <a:xfrm>
              <a:off x="2291" y="46"/>
              <a:ext cx="19" cy="22"/>
            </a:xfrm>
            <a:custGeom>
              <a:avLst/>
              <a:gdLst>
                <a:gd name="T0" fmla="*/ 13 w 26"/>
                <a:gd name="T1" fmla="*/ 0 h 29"/>
                <a:gd name="T2" fmla="*/ 0 w 26"/>
                <a:gd name="T3" fmla="*/ 14 h 29"/>
                <a:gd name="T4" fmla="*/ 13 w 26"/>
                <a:gd name="T5" fmla="*/ 20 h 29"/>
                <a:gd name="T6" fmla="*/ 13 w 26"/>
                <a:gd name="T7" fmla="*/ 0 h 2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6" h="29">
                  <a:moveTo>
                    <a:pt x="18" y="0"/>
                  </a:moveTo>
                  <a:cubicBezTo>
                    <a:pt x="9" y="6"/>
                    <a:pt x="4" y="7"/>
                    <a:pt x="0" y="18"/>
                  </a:cubicBezTo>
                  <a:cubicBezTo>
                    <a:pt x="7" y="25"/>
                    <a:pt x="9" y="29"/>
                    <a:pt x="18" y="26"/>
                  </a:cubicBezTo>
                  <a:cubicBezTo>
                    <a:pt x="22" y="14"/>
                    <a:pt x="26" y="12"/>
                    <a:pt x="18" y="0"/>
                  </a:cubicBezTo>
                  <a:close/>
                </a:path>
              </a:pathLst>
            </a:custGeom>
            <a:solidFill>
              <a:srgbClr val="FEFEFE">
                <a:alpha val="29803"/>
              </a:srgb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800">
                <a:solidFill>
                  <a:srgbClr val="080808"/>
                </a:solidFill>
                <a:ea typeface="宋体" pitchFamily="2" charset="-122"/>
              </a:endParaRPr>
            </a:p>
          </p:txBody>
        </p:sp>
        <p:sp>
          <p:nvSpPr>
            <p:cNvPr id="99" name="Freeform 97"/>
            <p:cNvSpPr>
              <a:spLocks/>
            </p:cNvSpPr>
            <p:nvPr/>
          </p:nvSpPr>
          <p:spPr bwMode="auto">
            <a:xfrm>
              <a:off x="2315" y="45"/>
              <a:ext cx="37" cy="27"/>
            </a:xfrm>
            <a:custGeom>
              <a:avLst/>
              <a:gdLst>
                <a:gd name="T0" fmla="*/ 11 w 49"/>
                <a:gd name="T1" fmla="*/ 5 h 36"/>
                <a:gd name="T2" fmla="*/ 0 w 49"/>
                <a:gd name="T3" fmla="*/ 14 h 36"/>
                <a:gd name="T4" fmla="*/ 5 w 49"/>
                <a:gd name="T5" fmla="*/ 24 h 36"/>
                <a:gd name="T6" fmla="*/ 14 w 49"/>
                <a:gd name="T7" fmla="*/ 27 h 36"/>
                <a:gd name="T8" fmla="*/ 30 w 49"/>
                <a:gd name="T9" fmla="*/ 20 h 36"/>
                <a:gd name="T10" fmla="*/ 11 w 49"/>
                <a:gd name="T11" fmla="*/ 5 h 3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9" h="36">
                  <a:moveTo>
                    <a:pt x="14" y="6"/>
                  </a:moveTo>
                  <a:cubicBezTo>
                    <a:pt x="11" y="14"/>
                    <a:pt x="7" y="13"/>
                    <a:pt x="0" y="18"/>
                  </a:cubicBezTo>
                  <a:cubicBezTo>
                    <a:pt x="1" y="22"/>
                    <a:pt x="2" y="29"/>
                    <a:pt x="6" y="32"/>
                  </a:cubicBezTo>
                  <a:cubicBezTo>
                    <a:pt x="10" y="34"/>
                    <a:pt x="18" y="36"/>
                    <a:pt x="18" y="36"/>
                  </a:cubicBezTo>
                  <a:cubicBezTo>
                    <a:pt x="24" y="27"/>
                    <a:pt x="30" y="28"/>
                    <a:pt x="40" y="26"/>
                  </a:cubicBezTo>
                  <a:cubicBezTo>
                    <a:pt x="49" y="0"/>
                    <a:pt x="26" y="18"/>
                    <a:pt x="14" y="6"/>
                  </a:cubicBezTo>
                  <a:close/>
                </a:path>
              </a:pathLst>
            </a:custGeom>
            <a:solidFill>
              <a:srgbClr val="FEFEFE">
                <a:alpha val="29803"/>
              </a:srgb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800">
                <a:solidFill>
                  <a:srgbClr val="080808"/>
                </a:solidFill>
                <a:ea typeface="宋体" pitchFamily="2" charset="-122"/>
              </a:endParaRPr>
            </a:p>
          </p:txBody>
        </p:sp>
        <p:sp>
          <p:nvSpPr>
            <p:cNvPr id="100" name="Freeform 98"/>
            <p:cNvSpPr>
              <a:spLocks/>
            </p:cNvSpPr>
            <p:nvPr/>
          </p:nvSpPr>
          <p:spPr bwMode="auto">
            <a:xfrm>
              <a:off x="2376" y="36"/>
              <a:ext cx="20" cy="16"/>
            </a:xfrm>
            <a:custGeom>
              <a:avLst/>
              <a:gdLst>
                <a:gd name="T0" fmla="*/ 8 w 27"/>
                <a:gd name="T1" fmla="*/ 0 h 22"/>
                <a:gd name="T2" fmla="*/ 2 w 27"/>
                <a:gd name="T3" fmla="*/ 9 h 22"/>
                <a:gd name="T4" fmla="*/ 14 w 27"/>
                <a:gd name="T5" fmla="*/ 16 h 22"/>
                <a:gd name="T6" fmla="*/ 8 w 27"/>
                <a:gd name="T7" fmla="*/ 0 h 2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7" h="22">
                  <a:moveTo>
                    <a:pt x="11" y="0"/>
                  </a:moveTo>
                  <a:cubicBezTo>
                    <a:pt x="8" y="4"/>
                    <a:pt x="0" y="8"/>
                    <a:pt x="3" y="12"/>
                  </a:cubicBezTo>
                  <a:cubicBezTo>
                    <a:pt x="6" y="17"/>
                    <a:pt x="19" y="22"/>
                    <a:pt x="19" y="22"/>
                  </a:cubicBezTo>
                  <a:cubicBezTo>
                    <a:pt x="27" y="10"/>
                    <a:pt x="15" y="11"/>
                    <a:pt x="11" y="0"/>
                  </a:cubicBezTo>
                  <a:close/>
                </a:path>
              </a:pathLst>
            </a:custGeom>
            <a:solidFill>
              <a:srgbClr val="FEFEFE">
                <a:alpha val="29803"/>
              </a:srgb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800">
                <a:solidFill>
                  <a:srgbClr val="080808"/>
                </a:solidFill>
                <a:ea typeface="宋体" pitchFamily="2" charset="-122"/>
              </a:endParaRPr>
            </a:p>
          </p:txBody>
        </p:sp>
        <p:sp>
          <p:nvSpPr>
            <p:cNvPr id="101" name="Freeform 99"/>
            <p:cNvSpPr>
              <a:spLocks/>
            </p:cNvSpPr>
            <p:nvPr/>
          </p:nvSpPr>
          <p:spPr bwMode="auto">
            <a:xfrm>
              <a:off x="2358" y="54"/>
              <a:ext cx="15" cy="13"/>
            </a:xfrm>
            <a:custGeom>
              <a:avLst/>
              <a:gdLst>
                <a:gd name="T0" fmla="*/ 8 w 20"/>
                <a:gd name="T1" fmla="*/ 0 h 18"/>
                <a:gd name="T2" fmla="*/ 7 w 20"/>
                <a:gd name="T3" fmla="*/ 13 h 18"/>
                <a:gd name="T4" fmla="*/ 8 w 20"/>
                <a:gd name="T5" fmla="*/ 0 h 18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0" h="18">
                  <a:moveTo>
                    <a:pt x="11" y="0"/>
                  </a:moveTo>
                  <a:cubicBezTo>
                    <a:pt x="1" y="14"/>
                    <a:pt x="0" y="9"/>
                    <a:pt x="9" y="18"/>
                  </a:cubicBezTo>
                  <a:cubicBezTo>
                    <a:pt x="20" y="14"/>
                    <a:pt x="16" y="18"/>
                    <a:pt x="11" y="0"/>
                  </a:cubicBezTo>
                  <a:close/>
                </a:path>
              </a:pathLst>
            </a:custGeom>
            <a:solidFill>
              <a:srgbClr val="FEFEFE">
                <a:alpha val="29803"/>
              </a:srgb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800">
                <a:solidFill>
                  <a:srgbClr val="080808"/>
                </a:solidFill>
                <a:ea typeface="宋体" pitchFamily="2" charset="-122"/>
              </a:endParaRPr>
            </a:p>
          </p:txBody>
        </p:sp>
        <p:sp>
          <p:nvSpPr>
            <p:cNvPr id="102" name="Freeform 100"/>
            <p:cNvSpPr>
              <a:spLocks/>
            </p:cNvSpPr>
            <p:nvPr/>
          </p:nvSpPr>
          <p:spPr bwMode="auto">
            <a:xfrm>
              <a:off x="3498" y="70"/>
              <a:ext cx="18" cy="33"/>
            </a:xfrm>
            <a:custGeom>
              <a:avLst/>
              <a:gdLst>
                <a:gd name="T0" fmla="*/ 18 w 24"/>
                <a:gd name="T1" fmla="*/ 0 h 44"/>
                <a:gd name="T2" fmla="*/ 6 w 24"/>
                <a:gd name="T3" fmla="*/ 12 h 44"/>
                <a:gd name="T4" fmla="*/ 0 w 24"/>
                <a:gd name="T5" fmla="*/ 26 h 44"/>
                <a:gd name="T6" fmla="*/ 12 w 24"/>
                <a:gd name="T7" fmla="*/ 30 h 44"/>
                <a:gd name="T8" fmla="*/ 18 w 24"/>
                <a:gd name="T9" fmla="*/ 0 h 4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4" h="44">
                  <a:moveTo>
                    <a:pt x="24" y="0"/>
                  </a:moveTo>
                  <a:cubicBezTo>
                    <a:pt x="19" y="7"/>
                    <a:pt x="15" y="11"/>
                    <a:pt x="8" y="16"/>
                  </a:cubicBezTo>
                  <a:cubicBezTo>
                    <a:pt x="4" y="21"/>
                    <a:pt x="0" y="34"/>
                    <a:pt x="0" y="34"/>
                  </a:cubicBezTo>
                  <a:cubicBezTo>
                    <a:pt x="3" y="44"/>
                    <a:pt x="7" y="42"/>
                    <a:pt x="16" y="40"/>
                  </a:cubicBezTo>
                  <a:cubicBezTo>
                    <a:pt x="20" y="27"/>
                    <a:pt x="24" y="14"/>
                    <a:pt x="24" y="0"/>
                  </a:cubicBezTo>
                  <a:close/>
                </a:path>
              </a:pathLst>
            </a:custGeom>
            <a:solidFill>
              <a:srgbClr val="FEFEFE">
                <a:alpha val="29803"/>
              </a:srgb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800">
                <a:solidFill>
                  <a:srgbClr val="080808"/>
                </a:solidFill>
                <a:ea typeface="宋体" pitchFamily="2" charset="-122"/>
              </a:endParaRPr>
            </a:p>
          </p:txBody>
        </p:sp>
        <p:sp>
          <p:nvSpPr>
            <p:cNvPr id="103" name="Freeform 101"/>
            <p:cNvSpPr>
              <a:spLocks/>
            </p:cNvSpPr>
            <p:nvPr/>
          </p:nvSpPr>
          <p:spPr bwMode="auto">
            <a:xfrm>
              <a:off x="2614" y="1522"/>
              <a:ext cx="31" cy="18"/>
            </a:xfrm>
            <a:custGeom>
              <a:avLst/>
              <a:gdLst>
                <a:gd name="T0" fmla="*/ 23 w 41"/>
                <a:gd name="T1" fmla="*/ 0 h 24"/>
                <a:gd name="T2" fmla="*/ 20 w 41"/>
                <a:gd name="T3" fmla="*/ 18 h 24"/>
                <a:gd name="T4" fmla="*/ 23 w 41"/>
                <a:gd name="T5" fmla="*/ 0 h 24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41" h="24">
                  <a:moveTo>
                    <a:pt x="30" y="0"/>
                  </a:moveTo>
                  <a:cubicBezTo>
                    <a:pt x="4" y="4"/>
                    <a:pt x="0" y="17"/>
                    <a:pt x="26" y="24"/>
                  </a:cubicBezTo>
                  <a:cubicBezTo>
                    <a:pt x="41" y="19"/>
                    <a:pt x="38" y="10"/>
                    <a:pt x="30" y="0"/>
                  </a:cubicBezTo>
                  <a:close/>
                </a:path>
              </a:pathLst>
            </a:custGeom>
            <a:solidFill>
              <a:srgbClr val="FEFEFE">
                <a:alpha val="29803"/>
              </a:srgb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800">
                <a:solidFill>
                  <a:srgbClr val="080808"/>
                </a:solidFill>
                <a:ea typeface="宋体" pitchFamily="2" charset="-122"/>
              </a:endParaRPr>
            </a:p>
          </p:txBody>
        </p:sp>
        <p:sp>
          <p:nvSpPr>
            <p:cNvPr id="104" name="Freeform 102"/>
            <p:cNvSpPr>
              <a:spLocks/>
            </p:cNvSpPr>
            <p:nvPr/>
          </p:nvSpPr>
          <p:spPr bwMode="auto">
            <a:xfrm>
              <a:off x="2654" y="1515"/>
              <a:ext cx="10" cy="15"/>
            </a:xfrm>
            <a:custGeom>
              <a:avLst/>
              <a:gdLst>
                <a:gd name="T0" fmla="*/ 8 w 13"/>
                <a:gd name="T1" fmla="*/ 4 h 20"/>
                <a:gd name="T2" fmla="*/ 1 w 13"/>
                <a:gd name="T3" fmla="*/ 8 h 20"/>
                <a:gd name="T4" fmla="*/ 7 w 13"/>
                <a:gd name="T5" fmla="*/ 15 h 20"/>
                <a:gd name="T6" fmla="*/ 8 w 13"/>
                <a:gd name="T7" fmla="*/ 4 h 2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3" h="20">
                  <a:moveTo>
                    <a:pt x="10" y="5"/>
                  </a:moveTo>
                  <a:cubicBezTo>
                    <a:pt x="3" y="0"/>
                    <a:pt x="5" y="6"/>
                    <a:pt x="1" y="11"/>
                  </a:cubicBezTo>
                  <a:cubicBezTo>
                    <a:pt x="0" y="18"/>
                    <a:pt x="2" y="19"/>
                    <a:pt x="9" y="20"/>
                  </a:cubicBezTo>
                  <a:cubicBezTo>
                    <a:pt x="13" y="14"/>
                    <a:pt x="10" y="12"/>
                    <a:pt x="10" y="5"/>
                  </a:cubicBezTo>
                  <a:close/>
                </a:path>
              </a:pathLst>
            </a:custGeom>
            <a:solidFill>
              <a:srgbClr val="FEFEFE">
                <a:alpha val="29803"/>
              </a:srgb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800">
                <a:solidFill>
                  <a:srgbClr val="080808"/>
                </a:solidFill>
                <a:ea typeface="宋体" pitchFamily="2" charset="-122"/>
              </a:endParaRPr>
            </a:p>
          </p:txBody>
        </p:sp>
        <p:sp>
          <p:nvSpPr>
            <p:cNvPr id="105" name="Freeform 103"/>
            <p:cNvSpPr>
              <a:spLocks/>
            </p:cNvSpPr>
            <p:nvPr/>
          </p:nvSpPr>
          <p:spPr bwMode="auto">
            <a:xfrm>
              <a:off x="2587" y="1361"/>
              <a:ext cx="9" cy="15"/>
            </a:xfrm>
            <a:custGeom>
              <a:avLst/>
              <a:gdLst>
                <a:gd name="T0" fmla="*/ 7 w 13"/>
                <a:gd name="T1" fmla="*/ 4 h 20"/>
                <a:gd name="T2" fmla="*/ 1 w 13"/>
                <a:gd name="T3" fmla="*/ 8 h 20"/>
                <a:gd name="T4" fmla="*/ 6 w 13"/>
                <a:gd name="T5" fmla="*/ 15 h 20"/>
                <a:gd name="T6" fmla="*/ 7 w 13"/>
                <a:gd name="T7" fmla="*/ 4 h 2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3" h="20">
                  <a:moveTo>
                    <a:pt x="10" y="5"/>
                  </a:moveTo>
                  <a:cubicBezTo>
                    <a:pt x="3" y="0"/>
                    <a:pt x="5" y="6"/>
                    <a:pt x="1" y="11"/>
                  </a:cubicBezTo>
                  <a:cubicBezTo>
                    <a:pt x="0" y="18"/>
                    <a:pt x="2" y="19"/>
                    <a:pt x="9" y="20"/>
                  </a:cubicBezTo>
                  <a:cubicBezTo>
                    <a:pt x="13" y="14"/>
                    <a:pt x="10" y="12"/>
                    <a:pt x="10" y="5"/>
                  </a:cubicBezTo>
                  <a:close/>
                </a:path>
              </a:pathLst>
            </a:custGeom>
            <a:solidFill>
              <a:srgbClr val="FEFEFE">
                <a:alpha val="29803"/>
              </a:srgb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800">
                <a:solidFill>
                  <a:srgbClr val="080808"/>
                </a:solidFill>
                <a:ea typeface="宋体" pitchFamily="2" charset="-122"/>
              </a:endParaRPr>
            </a:p>
          </p:txBody>
        </p:sp>
        <p:sp>
          <p:nvSpPr>
            <p:cNvPr id="106" name="Freeform 104"/>
            <p:cNvSpPr>
              <a:spLocks/>
            </p:cNvSpPr>
            <p:nvPr/>
          </p:nvSpPr>
          <p:spPr bwMode="auto">
            <a:xfrm>
              <a:off x="2647" y="1288"/>
              <a:ext cx="11" cy="19"/>
            </a:xfrm>
            <a:custGeom>
              <a:avLst/>
              <a:gdLst>
                <a:gd name="T0" fmla="*/ 5 w 14"/>
                <a:gd name="T1" fmla="*/ 0 h 25"/>
                <a:gd name="T2" fmla="*/ 0 w 14"/>
                <a:gd name="T3" fmla="*/ 10 h 25"/>
                <a:gd name="T4" fmla="*/ 9 w 14"/>
                <a:gd name="T5" fmla="*/ 18 h 25"/>
                <a:gd name="T6" fmla="*/ 5 w 14"/>
                <a:gd name="T7" fmla="*/ 0 h 2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" h="25">
                  <a:moveTo>
                    <a:pt x="6" y="0"/>
                  </a:moveTo>
                  <a:cubicBezTo>
                    <a:pt x="4" y="5"/>
                    <a:pt x="3" y="9"/>
                    <a:pt x="0" y="13"/>
                  </a:cubicBezTo>
                  <a:cubicBezTo>
                    <a:pt x="1" y="24"/>
                    <a:pt x="1" y="25"/>
                    <a:pt x="12" y="24"/>
                  </a:cubicBezTo>
                  <a:cubicBezTo>
                    <a:pt x="14" y="12"/>
                    <a:pt x="8" y="10"/>
                    <a:pt x="6" y="0"/>
                  </a:cubicBezTo>
                  <a:close/>
                </a:path>
              </a:pathLst>
            </a:custGeom>
            <a:solidFill>
              <a:srgbClr val="FEFEFE">
                <a:alpha val="29803"/>
              </a:srgb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800">
                <a:solidFill>
                  <a:srgbClr val="080808"/>
                </a:solidFill>
                <a:ea typeface="宋体" pitchFamily="2" charset="-122"/>
              </a:endParaRPr>
            </a:p>
          </p:txBody>
        </p:sp>
        <p:sp>
          <p:nvSpPr>
            <p:cNvPr id="107" name="Freeform 105"/>
            <p:cNvSpPr>
              <a:spLocks/>
            </p:cNvSpPr>
            <p:nvPr/>
          </p:nvSpPr>
          <p:spPr bwMode="auto">
            <a:xfrm>
              <a:off x="2623" y="1287"/>
              <a:ext cx="11" cy="19"/>
            </a:xfrm>
            <a:custGeom>
              <a:avLst/>
              <a:gdLst>
                <a:gd name="T0" fmla="*/ 5 w 14"/>
                <a:gd name="T1" fmla="*/ 0 h 25"/>
                <a:gd name="T2" fmla="*/ 0 w 14"/>
                <a:gd name="T3" fmla="*/ 10 h 25"/>
                <a:gd name="T4" fmla="*/ 9 w 14"/>
                <a:gd name="T5" fmla="*/ 18 h 25"/>
                <a:gd name="T6" fmla="*/ 5 w 14"/>
                <a:gd name="T7" fmla="*/ 0 h 2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" h="25">
                  <a:moveTo>
                    <a:pt x="6" y="0"/>
                  </a:moveTo>
                  <a:cubicBezTo>
                    <a:pt x="4" y="5"/>
                    <a:pt x="3" y="9"/>
                    <a:pt x="0" y="13"/>
                  </a:cubicBezTo>
                  <a:cubicBezTo>
                    <a:pt x="1" y="24"/>
                    <a:pt x="1" y="25"/>
                    <a:pt x="12" y="24"/>
                  </a:cubicBezTo>
                  <a:cubicBezTo>
                    <a:pt x="14" y="12"/>
                    <a:pt x="8" y="10"/>
                    <a:pt x="6" y="0"/>
                  </a:cubicBezTo>
                  <a:close/>
                </a:path>
              </a:pathLst>
            </a:custGeom>
            <a:solidFill>
              <a:srgbClr val="FEFEFE">
                <a:alpha val="29803"/>
              </a:srgb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800">
                <a:solidFill>
                  <a:srgbClr val="080808"/>
                </a:solidFill>
                <a:ea typeface="宋体" pitchFamily="2" charset="-122"/>
              </a:endParaRPr>
            </a:p>
          </p:txBody>
        </p:sp>
        <p:sp>
          <p:nvSpPr>
            <p:cNvPr id="108" name="Freeform 106"/>
            <p:cNvSpPr>
              <a:spLocks/>
            </p:cNvSpPr>
            <p:nvPr/>
          </p:nvSpPr>
          <p:spPr bwMode="auto">
            <a:xfrm>
              <a:off x="2612" y="1309"/>
              <a:ext cx="10" cy="15"/>
            </a:xfrm>
            <a:custGeom>
              <a:avLst/>
              <a:gdLst>
                <a:gd name="T0" fmla="*/ 8 w 13"/>
                <a:gd name="T1" fmla="*/ 4 h 20"/>
                <a:gd name="T2" fmla="*/ 1 w 13"/>
                <a:gd name="T3" fmla="*/ 8 h 20"/>
                <a:gd name="T4" fmla="*/ 7 w 13"/>
                <a:gd name="T5" fmla="*/ 15 h 20"/>
                <a:gd name="T6" fmla="*/ 8 w 13"/>
                <a:gd name="T7" fmla="*/ 4 h 2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3" h="20">
                  <a:moveTo>
                    <a:pt x="10" y="5"/>
                  </a:moveTo>
                  <a:cubicBezTo>
                    <a:pt x="3" y="0"/>
                    <a:pt x="5" y="6"/>
                    <a:pt x="1" y="11"/>
                  </a:cubicBezTo>
                  <a:cubicBezTo>
                    <a:pt x="0" y="18"/>
                    <a:pt x="2" y="19"/>
                    <a:pt x="9" y="20"/>
                  </a:cubicBezTo>
                  <a:cubicBezTo>
                    <a:pt x="13" y="14"/>
                    <a:pt x="10" y="12"/>
                    <a:pt x="10" y="5"/>
                  </a:cubicBezTo>
                  <a:close/>
                </a:path>
              </a:pathLst>
            </a:custGeom>
            <a:solidFill>
              <a:srgbClr val="FEFEFE">
                <a:alpha val="29803"/>
              </a:srgb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800">
                <a:solidFill>
                  <a:srgbClr val="080808"/>
                </a:solidFill>
                <a:ea typeface="宋体" pitchFamily="2" charset="-122"/>
              </a:endParaRPr>
            </a:p>
          </p:txBody>
        </p:sp>
        <p:sp>
          <p:nvSpPr>
            <p:cNvPr id="109" name="Freeform 107"/>
            <p:cNvSpPr>
              <a:spLocks/>
            </p:cNvSpPr>
            <p:nvPr/>
          </p:nvSpPr>
          <p:spPr bwMode="auto">
            <a:xfrm>
              <a:off x="2587" y="1343"/>
              <a:ext cx="9" cy="15"/>
            </a:xfrm>
            <a:custGeom>
              <a:avLst/>
              <a:gdLst>
                <a:gd name="T0" fmla="*/ 7 w 13"/>
                <a:gd name="T1" fmla="*/ 4 h 20"/>
                <a:gd name="T2" fmla="*/ 1 w 13"/>
                <a:gd name="T3" fmla="*/ 8 h 20"/>
                <a:gd name="T4" fmla="*/ 6 w 13"/>
                <a:gd name="T5" fmla="*/ 15 h 20"/>
                <a:gd name="T6" fmla="*/ 7 w 13"/>
                <a:gd name="T7" fmla="*/ 4 h 2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3" h="20">
                  <a:moveTo>
                    <a:pt x="10" y="5"/>
                  </a:moveTo>
                  <a:cubicBezTo>
                    <a:pt x="3" y="0"/>
                    <a:pt x="5" y="6"/>
                    <a:pt x="1" y="11"/>
                  </a:cubicBezTo>
                  <a:cubicBezTo>
                    <a:pt x="0" y="18"/>
                    <a:pt x="2" y="19"/>
                    <a:pt x="9" y="20"/>
                  </a:cubicBezTo>
                  <a:cubicBezTo>
                    <a:pt x="13" y="14"/>
                    <a:pt x="10" y="12"/>
                    <a:pt x="10" y="5"/>
                  </a:cubicBezTo>
                  <a:close/>
                </a:path>
              </a:pathLst>
            </a:custGeom>
            <a:solidFill>
              <a:srgbClr val="FEFEFE">
                <a:alpha val="29803"/>
              </a:srgb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800">
                <a:solidFill>
                  <a:srgbClr val="080808"/>
                </a:solidFill>
                <a:ea typeface="宋体" pitchFamily="2" charset="-122"/>
              </a:endParaRPr>
            </a:p>
          </p:txBody>
        </p:sp>
        <p:sp>
          <p:nvSpPr>
            <p:cNvPr id="110" name="Freeform 108"/>
            <p:cNvSpPr>
              <a:spLocks/>
            </p:cNvSpPr>
            <p:nvPr/>
          </p:nvSpPr>
          <p:spPr bwMode="auto">
            <a:xfrm>
              <a:off x="2606" y="1330"/>
              <a:ext cx="10" cy="15"/>
            </a:xfrm>
            <a:custGeom>
              <a:avLst/>
              <a:gdLst>
                <a:gd name="T0" fmla="*/ 8 w 13"/>
                <a:gd name="T1" fmla="*/ 4 h 20"/>
                <a:gd name="T2" fmla="*/ 1 w 13"/>
                <a:gd name="T3" fmla="*/ 8 h 20"/>
                <a:gd name="T4" fmla="*/ 7 w 13"/>
                <a:gd name="T5" fmla="*/ 15 h 20"/>
                <a:gd name="T6" fmla="*/ 8 w 13"/>
                <a:gd name="T7" fmla="*/ 4 h 2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3" h="20">
                  <a:moveTo>
                    <a:pt x="10" y="5"/>
                  </a:moveTo>
                  <a:cubicBezTo>
                    <a:pt x="3" y="0"/>
                    <a:pt x="5" y="6"/>
                    <a:pt x="1" y="11"/>
                  </a:cubicBezTo>
                  <a:cubicBezTo>
                    <a:pt x="0" y="18"/>
                    <a:pt x="2" y="19"/>
                    <a:pt x="9" y="20"/>
                  </a:cubicBezTo>
                  <a:cubicBezTo>
                    <a:pt x="13" y="14"/>
                    <a:pt x="10" y="12"/>
                    <a:pt x="10" y="5"/>
                  </a:cubicBezTo>
                  <a:close/>
                </a:path>
              </a:pathLst>
            </a:custGeom>
            <a:solidFill>
              <a:srgbClr val="FEFEFE">
                <a:alpha val="29803"/>
              </a:srgb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800">
                <a:solidFill>
                  <a:srgbClr val="080808"/>
                </a:solidFill>
                <a:ea typeface="宋体" pitchFamily="2" charset="-122"/>
              </a:endParaRPr>
            </a:p>
          </p:txBody>
        </p:sp>
        <p:sp>
          <p:nvSpPr>
            <p:cNvPr id="111" name="Freeform 109"/>
            <p:cNvSpPr>
              <a:spLocks/>
            </p:cNvSpPr>
            <p:nvPr/>
          </p:nvSpPr>
          <p:spPr bwMode="auto">
            <a:xfrm>
              <a:off x="1873" y="342"/>
              <a:ext cx="10" cy="15"/>
            </a:xfrm>
            <a:custGeom>
              <a:avLst/>
              <a:gdLst>
                <a:gd name="T0" fmla="*/ 8 w 13"/>
                <a:gd name="T1" fmla="*/ 4 h 20"/>
                <a:gd name="T2" fmla="*/ 1 w 13"/>
                <a:gd name="T3" fmla="*/ 8 h 20"/>
                <a:gd name="T4" fmla="*/ 7 w 13"/>
                <a:gd name="T5" fmla="*/ 15 h 20"/>
                <a:gd name="T6" fmla="*/ 8 w 13"/>
                <a:gd name="T7" fmla="*/ 4 h 2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3" h="20">
                  <a:moveTo>
                    <a:pt x="10" y="5"/>
                  </a:moveTo>
                  <a:cubicBezTo>
                    <a:pt x="3" y="0"/>
                    <a:pt x="5" y="6"/>
                    <a:pt x="1" y="11"/>
                  </a:cubicBezTo>
                  <a:cubicBezTo>
                    <a:pt x="0" y="18"/>
                    <a:pt x="2" y="19"/>
                    <a:pt x="9" y="20"/>
                  </a:cubicBezTo>
                  <a:cubicBezTo>
                    <a:pt x="13" y="14"/>
                    <a:pt x="10" y="12"/>
                    <a:pt x="10" y="5"/>
                  </a:cubicBezTo>
                  <a:close/>
                </a:path>
              </a:pathLst>
            </a:custGeom>
            <a:solidFill>
              <a:srgbClr val="FEFEFE">
                <a:alpha val="29803"/>
              </a:srgb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800">
                <a:solidFill>
                  <a:srgbClr val="080808"/>
                </a:solidFill>
                <a:ea typeface="宋体" pitchFamily="2" charset="-122"/>
              </a:endParaRPr>
            </a:p>
          </p:txBody>
        </p:sp>
        <p:sp>
          <p:nvSpPr>
            <p:cNvPr id="112" name="Freeform 110"/>
            <p:cNvSpPr>
              <a:spLocks/>
            </p:cNvSpPr>
            <p:nvPr/>
          </p:nvSpPr>
          <p:spPr bwMode="auto">
            <a:xfrm>
              <a:off x="1812" y="308"/>
              <a:ext cx="10" cy="15"/>
            </a:xfrm>
            <a:custGeom>
              <a:avLst/>
              <a:gdLst>
                <a:gd name="T0" fmla="*/ 8 w 13"/>
                <a:gd name="T1" fmla="*/ 4 h 20"/>
                <a:gd name="T2" fmla="*/ 1 w 13"/>
                <a:gd name="T3" fmla="*/ 8 h 20"/>
                <a:gd name="T4" fmla="*/ 7 w 13"/>
                <a:gd name="T5" fmla="*/ 15 h 20"/>
                <a:gd name="T6" fmla="*/ 8 w 13"/>
                <a:gd name="T7" fmla="*/ 4 h 2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3" h="20">
                  <a:moveTo>
                    <a:pt x="10" y="5"/>
                  </a:moveTo>
                  <a:cubicBezTo>
                    <a:pt x="3" y="0"/>
                    <a:pt x="5" y="6"/>
                    <a:pt x="1" y="11"/>
                  </a:cubicBezTo>
                  <a:cubicBezTo>
                    <a:pt x="0" y="18"/>
                    <a:pt x="2" y="19"/>
                    <a:pt x="9" y="20"/>
                  </a:cubicBezTo>
                  <a:cubicBezTo>
                    <a:pt x="13" y="14"/>
                    <a:pt x="10" y="12"/>
                    <a:pt x="10" y="5"/>
                  </a:cubicBezTo>
                  <a:close/>
                </a:path>
              </a:pathLst>
            </a:custGeom>
            <a:solidFill>
              <a:srgbClr val="FEFEFE">
                <a:alpha val="29803"/>
              </a:srgb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800">
                <a:solidFill>
                  <a:srgbClr val="080808"/>
                </a:solidFill>
                <a:ea typeface="宋体" pitchFamily="2" charset="-122"/>
              </a:endParaRPr>
            </a:p>
          </p:txBody>
        </p:sp>
        <p:sp>
          <p:nvSpPr>
            <p:cNvPr id="113" name="Freeform 111"/>
            <p:cNvSpPr>
              <a:spLocks/>
            </p:cNvSpPr>
            <p:nvPr/>
          </p:nvSpPr>
          <p:spPr bwMode="auto">
            <a:xfrm>
              <a:off x="1574" y="91"/>
              <a:ext cx="2060" cy="1644"/>
            </a:xfrm>
            <a:custGeom>
              <a:avLst/>
              <a:gdLst>
                <a:gd name="T0" fmla="*/ 452 w 2060"/>
                <a:gd name="T1" fmla="*/ 653 h 1644"/>
                <a:gd name="T2" fmla="*/ 333 w 2060"/>
                <a:gd name="T3" fmla="*/ 595 h 1644"/>
                <a:gd name="T4" fmla="*/ 158 w 2060"/>
                <a:gd name="T5" fmla="*/ 645 h 1644"/>
                <a:gd name="T6" fmla="*/ 46 w 2060"/>
                <a:gd name="T7" fmla="*/ 759 h 1644"/>
                <a:gd name="T8" fmla="*/ 12 w 2060"/>
                <a:gd name="T9" fmla="*/ 941 h 1644"/>
                <a:gd name="T10" fmla="*/ 146 w 2060"/>
                <a:gd name="T11" fmla="*/ 1059 h 1644"/>
                <a:gd name="T12" fmla="*/ 308 w 2060"/>
                <a:gd name="T13" fmla="*/ 1041 h 1644"/>
                <a:gd name="T14" fmla="*/ 396 w 2060"/>
                <a:gd name="T15" fmla="*/ 1138 h 1644"/>
                <a:gd name="T16" fmla="*/ 452 w 2060"/>
                <a:gd name="T17" fmla="*/ 1447 h 1644"/>
                <a:gd name="T18" fmla="*/ 497 w 2060"/>
                <a:gd name="T19" fmla="*/ 1628 h 1644"/>
                <a:gd name="T20" fmla="*/ 704 w 2060"/>
                <a:gd name="T21" fmla="*/ 1574 h 1644"/>
                <a:gd name="T22" fmla="*/ 817 w 2060"/>
                <a:gd name="T23" fmla="*/ 1380 h 1644"/>
                <a:gd name="T24" fmla="*/ 885 w 2060"/>
                <a:gd name="T25" fmla="*/ 1153 h 1644"/>
                <a:gd name="T26" fmla="*/ 998 w 2060"/>
                <a:gd name="T27" fmla="*/ 999 h 1644"/>
                <a:gd name="T28" fmla="*/ 796 w 2060"/>
                <a:gd name="T29" fmla="*/ 856 h 1644"/>
                <a:gd name="T30" fmla="*/ 817 w 2060"/>
                <a:gd name="T31" fmla="*/ 819 h 1644"/>
                <a:gd name="T32" fmla="*/ 1003 w 2060"/>
                <a:gd name="T33" fmla="*/ 916 h 1644"/>
                <a:gd name="T34" fmla="*/ 1098 w 2060"/>
                <a:gd name="T35" fmla="*/ 792 h 1644"/>
                <a:gd name="T36" fmla="*/ 1046 w 2060"/>
                <a:gd name="T37" fmla="*/ 763 h 1644"/>
                <a:gd name="T38" fmla="*/ 929 w 2060"/>
                <a:gd name="T39" fmla="*/ 716 h 1644"/>
                <a:gd name="T40" fmla="*/ 1141 w 2060"/>
                <a:gd name="T41" fmla="*/ 761 h 1644"/>
                <a:gd name="T42" fmla="*/ 1296 w 2060"/>
                <a:gd name="T43" fmla="*/ 852 h 1644"/>
                <a:gd name="T44" fmla="*/ 1373 w 2060"/>
                <a:gd name="T45" fmla="*/ 1033 h 1644"/>
                <a:gd name="T46" fmla="*/ 1608 w 2060"/>
                <a:gd name="T47" fmla="*/ 847 h 1644"/>
                <a:gd name="T48" fmla="*/ 1704 w 2060"/>
                <a:gd name="T49" fmla="*/ 1030 h 1644"/>
                <a:gd name="T50" fmla="*/ 1707 w 2060"/>
                <a:gd name="T51" fmla="*/ 874 h 1644"/>
                <a:gd name="T52" fmla="*/ 1759 w 2060"/>
                <a:gd name="T53" fmla="*/ 800 h 1644"/>
                <a:gd name="T54" fmla="*/ 1783 w 2060"/>
                <a:gd name="T55" fmla="*/ 544 h 1644"/>
                <a:gd name="T56" fmla="*/ 1824 w 2060"/>
                <a:gd name="T57" fmla="*/ 528 h 1644"/>
                <a:gd name="T58" fmla="*/ 1844 w 2060"/>
                <a:gd name="T59" fmla="*/ 427 h 1644"/>
                <a:gd name="T60" fmla="*/ 1805 w 2060"/>
                <a:gd name="T61" fmla="*/ 226 h 1644"/>
                <a:gd name="T62" fmla="*/ 1899 w 2060"/>
                <a:gd name="T63" fmla="*/ 108 h 1644"/>
                <a:gd name="T64" fmla="*/ 1947 w 2060"/>
                <a:gd name="T65" fmla="*/ 209 h 1644"/>
                <a:gd name="T66" fmla="*/ 1943 w 2060"/>
                <a:gd name="T67" fmla="*/ 123 h 1644"/>
                <a:gd name="T68" fmla="*/ 1975 w 2060"/>
                <a:gd name="T69" fmla="*/ 51 h 1644"/>
                <a:gd name="T70" fmla="*/ 2038 w 2060"/>
                <a:gd name="T71" fmla="*/ 0 h 1644"/>
                <a:gd name="T72" fmla="*/ 1820 w 2060"/>
                <a:gd name="T73" fmla="*/ 63 h 1644"/>
                <a:gd name="T74" fmla="*/ 1583 w 2060"/>
                <a:gd name="T75" fmla="*/ 83 h 1644"/>
                <a:gd name="T76" fmla="*/ 1349 w 2060"/>
                <a:gd name="T77" fmla="*/ 30 h 1644"/>
                <a:gd name="T78" fmla="*/ 1132 w 2060"/>
                <a:gd name="T79" fmla="*/ 65 h 1644"/>
                <a:gd name="T80" fmla="*/ 1040 w 2060"/>
                <a:gd name="T81" fmla="*/ 170 h 1644"/>
                <a:gd name="T82" fmla="*/ 926 w 2060"/>
                <a:gd name="T83" fmla="*/ 137 h 1644"/>
                <a:gd name="T84" fmla="*/ 758 w 2060"/>
                <a:gd name="T85" fmla="*/ 183 h 1644"/>
                <a:gd name="T86" fmla="*/ 667 w 2060"/>
                <a:gd name="T87" fmla="*/ 140 h 1644"/>
                <a:gd name="T88" fmla="*/ 364 w 2060"/>
                <a:gd name="T89" fmla="*/ 248 h 1644"/>
                <a:gd name="T90" fmla="*/ 535 w 2060"/>
                <a:gd name="T91" fmla="*/ 213 h 1644"/>
                <a:gd name="T92" fmla="*/ 638 w 2060"/>
                <a:gd name="T93" fmla="*/ 276 h 1644"/>
                <a:gd name="T94" fmla="*/ 443 w 2060"/>
                <a:gd name="T95" fmla="*/ 357 h 1644"/>
                <a:gd name="T96" fmla="*/ 275 w 2060"/>
                <a:gd name="T97" fmla="*/ 416 h 1644"/>
                <a:gd name="T98" fmla="*/ 167 w 2060"/>
                <a:gd name="T99" fmla="*/ 537 h 1644"/>
                <a:gd name="T100" fmla="*/ 283 w 2060"/>
                <a:gd name="T101" fmla="*/ 552 h 1644"/>
                <a:gd name="T102" fmla="*/ 381 w 2060"/>
                <a:gd name="T103" fmla="*/ 573 h 1644"/>
                <a:gd name="T104" fmla="*/ 493 w 2060"/>
                <a:gd name="T105" fmla="*/ 590 h 1644"/>
                <a:gd name="T106" fmla="*/ 487 w 2060"/>
                <a:gd name="T107" fmla="*/ 512 h 1644"/>
                <a:gd name="T108" fmla="*/ 592 w 2060"/>
                <a:gd name="T109" fmla="*/ 548 h 1644"/>
                <a:gd name="T110" fmla="*/ 686 w 2060"/>
                <a:gd name="T111" fmla="*/ 470 h 1644"/>
                <a:gd name="T112" fmla="*/ 772 w 2060"/>
                <a:gd name="T113" fmla="*/ 480 h 1644"/>
                <a:gd name="T114" fmla="*/ 639 w 2060"/>
                <a:gd name="T115" fmla="*/ 598 h 1644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0" t="0" r="r" b="b"/>
              <a:pathLst>
                <a:path w="2060" h="1644">
                  <a:moveTo>
                    <a:pt x="697" y="677"/>
                  </a:moveTo>
                  <a:cubicBezTo>
                    <a:pt x="659" y="675"/>
                    <a:pt x="652" y="669"/>
                    <a:pt x="618" y="667"/>
                  </a:cubicBezTo>
                  <a:cubicBezTo>
                    <a:pt x="607" y="666"/>
                    <a:pt x="594" y="661"/>
                    <a:pt x="582" y="658"/>
                  </a:cubicBezTo>
                  <a:cubicBezTo>
                    <a:pt x="577" y="655"/>
                    <a:pt x="568" y="650"/>
                    <a:pt x="568" y="650"/>
                  </a:cubicBezTo>
                  <a:cubicBezTo>
                    <a:pt x="551" y="652"/>
                    <a:pt x="557" y="655"/>
                    <a:pt x="546" y="658"/>
                  </a:cubicBezTo>
                  <a:cubicBezTo>
                    <a:pt x="540" y="667"/>
                    <a:pt x="542" y="669"/>
                    <a:pt x="546" y="677"/>
                  </a:cubicBezTo>
                  <a:cubicBezTo>
                    <a:pt x="548" y="680"/>
                    <a:pt x="550" y="686"/>
                    <a:pt x="550" y="686"/>
                  </a:cubicBezTo>
                  <a:cubicBezTo>
                    <a:pt x="526" y="694"/>
                    <a:pt x="506" y="678"/>
                    <a:pt x="488" y="670"/>
                  </a:cubicBezTo>
                  <a:cubicBezTo>
                    <a:pt x="481" y="653"/>
                    <a:pt x="472" y="655"/>
                    <a:pt x="452" y="653"/>
                  </a:cubicBezTo>
                  <a:cubicBezTo>
                    <a:pt x="446" y="648"/>
                    <a:pt x="444" y="648"/>
                    <a:pt x="437" y="650"/>
                  </a:cubicBezTo>
                  <a:cubicBezTo>
                    <a:pt x="427" y="647"/>
                    <a:pt x="433" y="648"/>
                    <a:pt x="423" y="642"/>
                  </a:cubicBezTo>
                  <a:cubicBezTo>
                    <a:pt x="421" y="641"/>
                    <a:pt x="418" y="639"/>
                    <a:pt x="418" y="639"/>
                  </a:cubicBezTo>
                  <a:cubicBezTo>
                    <a:pt x="416" y="638"/>
                    <a:pt x="413" y="633"/>
                    <a:pt x="413" y="630"/>
                  </a:cubicBezTo>
                  <a:cubicBezTo>
                    <a:pt x="415" y="625"/>
                    <a:pt x="418" y="616"/>
                    <a:pt x="418" y="616"/>
                  </a:cubicBezTo>
                  <a:cubicBezTo>
                    <a:pt x="416" y="592"/>
                    <a:pt x="421" y="588"/>
                    <a:pt x="398" y="591"/>
                  </a:cubicBezTo>
                  <a:cubicBezTo>
                    <a:pt x="390" y="598"/>
                    <a:pt x="390" y="595"/>
                    <a:pt x="381" y="592"/>
                  </a:cubicBezTo>
                  <a:cubicBezTo>
                    <a:pt x="370" y="592"/>
                    <a:pt x="361" y="595"/>
                    <a:pt x="348" y="597"/>
                  </a:cubicBezTo>
                  <a:cubicBezTo>
                    <a:pt x="344" y="595"/>
                    <a:pt x="337" y="597"/>
                    <a:pt x="333" y="595"/>
                  </a:cubicBezTo>
                  <a:cubicBezTo>
                    <a:pt x="331" y="594"/>
                    <a:pt x="330" y="592"/>
                    <a:pt x="328" y="592"/>
                  </a:cubicBezTo>
                  <a:cubicBezTo>
                    <a:pt x="314" y="591"/>
                    <a:pt x="296" y="597"/>
                    <a:pt x="283" y="602"/>
                  </a:cubicBezTo>
                  <a:cubicBezTo>
                    <a:pt x="276" y="603"/>
                    <a:pt x="268" y="606"/>
                    <a:pt x="260" y="608"/>
                  </a:cubicBezTo>
                  <a:cubicBezTo>
                    <a:pt x="255" y="609"/>
                    <a:pt x="246" y="613"/>
                    <a:pt x="246" y="613"/>
                  </a:cubicBezTo>
                  <a:cubicBezTo>
                    <a:pt x="228" y="611"/>
                    <a:pt x="209" y="609"/>
                    <a:pt x="189" y="611"/>
                  </a:cubicBezTo>
                  <a:cubicBezTo>
                    <a:pt x="184" y="613"/>
                    <a:pt x="180" y="614"/>
                    <a:pt x="175" y="617"/>
                  </a:cubicBezTo>
                  <a:cubicBezTo>
                    <a:pt x="173" y="619"/>
                    <a:pt x="173" y="620"/>
                    <a:pt x="173" y="622"/>
                  </a:cubicBezTo>
                  <a:cubicBezTo>
                    <a:pt x="172" y="623"/>
                    <a:pt x="169" y="623"/>
                    <a:pt x="169" y="625"/>
                  </a:cubicBezTo>
                  <a:cubicBezTo>
                    <a:pt x="163" y="634"/>
                    <a:pt x="167" y="641"/>
                    <a:pt x="158" y="645"/>
                  </a:cubicBezTo>
                  <a:cubicBezTo>
                    <a:pt x="153" y="648"/>
                    <a:pt x="149" y="652"/>
                    <a:pt x="144" y="655"/>
                  </a:cubicBezTo>
                  <a:cubicBezTo>
                    <a:pt x="141" y="656"/>
                    <a:pt x="135" y="659"/>
                    <a:pt x="135" y="659"/>
                  </a:cubicBezTo>
                  <a:cubicBezTo>
                    <a:pt x="133" y="664"/>
                    <a:pt x="130" y="666"/>
                    <a:pt x="130" y="669"/>
                  </a:cubicBezTo>
                  <a:cubicBezTo>
                    <a:pt x="128" y="677"/>
                    <a:pt x="132" y="691"/>
                    <a:pt x="124" y="698"/>
                  </a:cubicBezTo>
                  <a:cubicBezTo>
                    <a:pt x="118" y="703"/>
                    <a:pt x="108" y="709"/>
                    <a:pt x="101" y="711"/>
                  </a:cubicBezTo>
                  <a:cubicBezTo>
                    <a:pt x="101" y="711"/>
                    <a:pt x="90" y="716"/>
                    <a:pt x="87" y="716"/>
                  </a:cubicBezTo>
                  <a:cubicBezTo>
                    <a:pt x="85" y="717"/>
                    <a:pt x="82" y="717"/>
                    <a:pt x="82" y="717"/>
                  </a:cubicBezTo>
                  <a:cubicBezTo>
                    <a:pt x="76" y="725"/>
                    <a:pt x="68" y="733"/>
                    <a:pt x="60" y="738"/>
                  </a:cubicBezTo>
                  <a:cubicBezTo>
                    <a:pt x="56" y="745"/>
                    <a:pt x="53" y="755"/>
                    <a:pt x="46" y="759"/>
                  </a:cubicBezTo>
                  <a:cubicBezTo>
                    <a:pt x="43" y="764"/>
                    <a:pt x="37" y="767"/>
                    <a:pt x="31" y="773"/>
                  </a:cubicBezTo>
                  <a:cubicBezTo>
                    <a:pt x="26" y="780"/>
                    <a:pt x="25" y="789"/>
                    <a:pt x="23" y="797"/>
                  </a:cubicBezTo>
                  <a:cubicBezTo>
                    <a:pt x="20" y="803"/>
                    <a:pt x="19" y="809"/>
                    <a:pt x="17" y="816"/>
                  </a:cubicBezTo>
                  <a:cubicBezTo>
                    <a:pt x="15" y="817"/>
                    <a:pt x="14" y="824"/>
                    <a:pt x="14" y="824"/>
                  </a:cubicBezTo>
                  <a:cubicBezTo>
                    <a:pt x="15" y="831"/>
                    <a:pt x="26" y="842"/>
                    <a:pt x="26" y="842"/>
                  </a:cubicBezTo>
                  <a:cubicBezTo>
                    <a:pt x="26" y="847"/>
                    <a:pt x="17" y="855"/>
                    <a:pt x="17" y="855"/>
                  </a:cubicBezTo>
                  <a:cubicBezTo>
                    <a:pt x="14" y="863"/>
                    <a:pt x="17" y="867"/>
                    <a:pt x="25" y="870"/>
                  </a:cubicBezTo>
                  <a:cubicBezTo>
                    <a:pt x="28" y="884"/>
                    <a:pt x="17" y="902"/>
                    <a:pt x="6" y="909"/>
                  </a:cubicBezTo>
                  <a:cubicBezTo>
                    <a:pt x="0" y="927"/>
                    <a:pt x="5" y="927"/>
                    <a:pt x="12" y="941"/>
                  </a:cubicBezTo>
                  <a:cubicBezTo>
                    <a:pt x="23" y="963"/>
                    <a:pt x="29" y="969"/>
                    <a:pt x="53" y="977"/>
                  </a:cubicBezTo>
                  <a:cubicBezTo>
                    <a:pt x="60" y="986"/>
                    <a:pt x="56" y="983"/>
                    <a:pt x="63" y="989"/>
                  </a:cubicBezTo>
                  <a:cubicBezTo>
                    <a:pt x="62" y="994"/>
                    <a:pt x="59" y="997"/>
                    <a:pt x="59" y="1002"/>
                  </a:cubicBezTo>
                  <a:cubicBezTo>
                    <a:pt x="57" y="1009"/>
                    <a:pt x="70" y="1020"/>
                    <a:pt x="74" y="1027"/>
                  </a:cubicBezTo>
                  <a:cubicBezTo>
                    <a:pt x="77" y="1031"/>
                    <a:pt x="91" y="1036"/>
                    <a:pt x="91" y="1036"/>
                  </a:cubicBezTo>
                  <a:cubicBezTo>
                    <a:pt x="94" y="1036"/>
                    <a:pt x="96" y="1036"/>
                    <a:pt x="98" y="1034"/>
                  </a:cubicBezTo>
                  <a:cubicBezTo>
                    <a:pt x="99" y="1034"/>
                    <a:pt x="98" y="1031"/>
                    <a:pt x="99" y="1030"/>
                  </a:cubicBezTo>
                  <a:cubicBezTo>
                    <a:pt x="101" y="1030"/>
                    <a:pt x="107" y="1038"/>
                    <a:pt x="108" y="1038"/>
                  </a:cubicBezTo>
                  <a:cubicBezTo>
                    <a:pt x="119" y="1047"/>
                    <a:pt x="133" y="1055"/>
                    <a:pt x="146" y="1059"/>
                  </a:cubicBezTo>
                  <a:cubicBezTo>
                    <a:pt x="149" y="1067"/>
                    <a:pt x="152" y="1066"/>
                    <a:pt x="159" y="1064"/>
                  </a:cubicBezTo>
                  <a:cubicBezTo>
                    <a:pt x="163" y="1061"/>
                    <a:pt x="166" y="1059"/>
                    <a:pt x="169" y="1058"/>
                  </a:cubicBezTo>
                  <a:cubicBezTo>
                    <a:pt x="172" y="1056"/>
                    <a:pt x="178" y="1055"/>
                    <a:pt x="178" y="1055"/>
                  </a:cubicBezTo>
                  <a:cubicBezTo>
                    <a:pt x="192" y="1059"/>
                    <a:pt x="209" y="1061"/>
                    <a:pt x="224" y="1063"/>
                  </a:cubicBezTo>
                  <a:cubicBezTo>
                    <a:pt x="231" y="1067"/>
                    <a:pt x="229" y="1070"/>
                    <a:pt x="238" y="1069"/>
                  </a:cubicBezTo>
                  <a:cubicBezTo>
                    <a:pt x="238" y="1063"/>
                    <a:pt x="238" y="1056"/>
                    <a:pt x="238" y="1050"/>
                  </a:cubicBezTo>
                  <a:cubicBezTo>
                    <a:pt x="241" y="1041"/>
                    <a:pt x="257" y="1059"/>
                    <a:pt x="260" y="1061"/>
                  </a:cubicBezTo>
                  <a:cubicBezTo>
                    <a:pt x="266" y="1050"/>
                    <a:pt x="279" y="1052"/>
                    <a:pt x="291" y="1050"/>
                  </a:cubicBezTo>
                  <a:cubicBezTo>
                    <a:pt x="297" y="1049"/>
                    <a:pt x="302" y="1044"/>
                    <a:pt x="308" y="1041"/>
                  </a:cubicBezTo>
                  <a:cubicBezTo>
                    <a:pt x="319" y="1042"/>
                    <a:pt x="330" y="1045"/>
                    <a:pt x="341" y="1049"/>
                  </a:cubicBezTo>
                  <a:cubicBezTo>
                    <a:pt x="342" y="1050"/>
                    <a:pt x="344" y="1055"/>
                    <a:pt x="344" y="1058"/>
                  </a:cubicBezTo>
                  <a:cubicBezTo>
                    <a:pt x="344" y="1061"/>
                    <a:pt x="342" y="1067"/>
                    <a:pt x="342" y="1067"/>
                  </a:cubicBezTo>
                  <a:cubicBezTo>
                    <a:pt x="347" y="1070"/>
                    <a:pt x="355" y="1072"/>
                    <a:pt x="361" y="1075"/>
                  </a:cubicBezTo>
                  <a:cubicBezTo>
                    <a:pt x="362" y="1075"/>
                    <a:pt x="365" y="1077"/>
                    <a:pt x="365" y="1077"/>
                  </a:cubicBezTo>
                  <a:cubicBezTo>
                    <a:pt x="375" y="1074"/>
                    <a:pt x="384" y="1074"/>
                    <a:pt x="393" y="1080"/>
                  </a:cubicBezTo>
                  <a:cubicBezTo>
                    <a:pt x="396" y="1083"/>
                    <a:pt x="398" y="1088"/>
                    <a:pt x="401" y="1092"/>
                  </a:cubicBezTo>
                  <a:cubicBezTo>
                    <a:pt x="404" y="1095"/>
                    <a:pt x="407" y="1102"/>
                    <a:pt x="407" y="1102"/>
                  </a:cubicBezTo>
                  <a:cubicBezTo>
                    <a:pt x="404" y="1114"/>
                    <a:pt x="399" y="1127"/>
                    <a:pt x="396" y="1138"/>
                  </a:cubicBezTo>
                  <a:cubicBezTo>
                    <a:pt x="393" y="1147"/>
                    <a:pt x="395" y="1141"/>
                    <a:pt x="389" y="1152"/>
                  </a:cubicBezTo>
                  <a:cubicBezTo>
                    <a:pt x="387" y="1153"/>
                    <a:pt x="385" y="1156"/>
                    <a:pt x="385" y="1156"/>
                  </a:cubicBezTo>
                  <a:cubicBezTo>
                    <a:pt x="389" y="1185"/>
                    <a:pt x="396" y="1180"/>
                    <a:pt x="410" y="1197"/>
                  </a:cubicBezTo>
                  <a:cubicBezTo>
                    <a:pt x="427" y="1219"/>
                    <a:pt x="440" y="1239"/>
                    <a:pt x="447" y="1266"/>
                  </a:cubicBezTo>
                  <a:cubicBezTo>
                    <a:pt x="446" y="1280"/>
                    <a:pt x="452" y="1314"/>
                    <a:pt x="435" y="1325"/>
                  </a:cubicBezTo>
                  <a:cubicBezTo>
                    <a:pt x="427" y="1347"/>
                    <a:pt x="433" y="1325"/>
                    <a:pt x="430" y="1367"/>
                  </a:cubicBezTo>
                  <a:cubicBezTo>
                    <a:pt x="429" y="1377"/>
                    <a:pt x="421" y="1381"/>
                    <a:pt x="418" y="1391"/>
                  </a:cubicBezTo>
                  <a:cubicBezTo>
                    <a:pt x="421" y="1413"/>
                    <a:pt x="430" y="1422"/>
                    <a:pt x="446" y="1438"/>
                  </a:cubicBezTo>
                  <a:cubicBezTo>
                    <a:pt x="449" y="1441"/>
                    <a:pt x="450" y="1442"/>
                    <a:pt x="452" y="1447"/>
                  </a:cubicBezTo>
                  <a:cubicBezTo>
                    <a:pt x="454" y="1450"/>
                    <a:pt x="455" y="1456"/>
                    <a:pt x="455" y="1456"/>
                  </a:cubicBezTo>
                  <a:cubicBezTo>
                    <a:pt x="457" y="1475"/>
                    <a:pt x="458" y="1488"/>
                    <a:pt x="460" y="1505"/>
                  </a:cubicBezTo>
                  <a:cubicBezTo>
                    <a:pt x="461" y="1514"/>
                    <a:pt x="461" y="1511"/>
                    <a:pt x="464" y="1522"/>
                  </a:cubicBezTo>
                  <a:cubicBezTo>
                    <a:pt x="466" y="1524"/>
                    <a:pt x="466" y="1527"/>
                    <a:pt x="466" y="1527"/>
                  </a:cubicBezTo>
                  <a:cubicBezTo>
                    <a:pt x="468" y="1542"/>
                    <a:pt x="469" y="1552"/>
                    <a:pt x="481" y="1561"/>
                  </a:cubicBezTo>
                  <a:cubicBezTo>
                    <a:pt x="485" y="1566"/>
                    <a:pt x="488" y="1569"/>
                    <a:pt x="494" y="1572"/>
                  </a:cubicBezTo>
                  <a:cubicBezTo>
                    <a:pt x="497" y="1585"/>
                    <a:pt x="503" y="1597"/>
                    <a:pt x="506" y="1610"/>
                  </a:cubicBezTo>
                  <a:cubicBezTo>
                    <a:pt x="506" y="1614"/>
                    <a:pt x="508" y="1619"/>
                    <a:pt x="505" y="1622"/>
                  </a:cubicBezTo>
                  <a:cubicBezTo>
                    <a:pt x="503" y="1625"/>
                    <a:pt x="497" y="1628"/>
                    <a:pt x="497" y="1628"/>
                  </a:cubicBezTo>
                  <a:cubicBezTo>
                    <a:pt x="488" y="1642"/>
                    <a:pt x="509" y="1644"/>
                    <a:pt x="517" y="1644"/>
                  </a:cubicBezTo>
                  <a:cubicBezTo>
                    <a:pt x="539" y="1639"/>
                    <a:pt x="557" y="1635"/>
                    <a:pt x="579" y="1633"/>
                  </a:cubicBezTo>
                  <a:cubicBezTo>
                    <a:pt x="598" y="1630"/>
                    <a:pt x="613" y="1627"/>
                    <a:pt x="632" y="1624"/>
                  </a:cubicBezTo>
                  <a:cubicBezTo>
                    <a:pt x="635" y="1624"/>
                    <a:pt x="638" y="1622"/>
                    <a:pt x="641" y="1621"/>
                  </a:cubicBezTo>
                  <a:cubicBezTo>
                    <a:pt x="642" y="1621"/>
                    <a:pt x="644" y="1619"/>
                    <a:pt x="646" y="1617"/>
                  </a:cubicBezTo>
                  <a:cubicBezTo>
                    <a:pt x="649" y="1617"/>
                    <a:pt x="655" y="1616"/>
                    <a:pt x="655" y="1616"/>
                  </a:cubicBezTo>
                  <a:cubicBezTo>
                    <a:pt x="659" y="1610"/>
                    <a:pt x="664" y="1603"/>
                    <a:pt x="670" y="1600"/>
                  </a:cubicBezTo>
                  <a:cubicBezTo>
                    <a:pt x="675" y="1594"/>
                    <a:pt x="678" y="1591"/>
                    <a:pt x="683" y="1588"/>
                  </a:cubicBezTo>
                  <a:cubicBezTo>
                    <a:pt x="687" y="1581"/>
                    <a:pt x="697" y="1577"/>
                    <a:pt x="704" y="1574"/>
                  </a:cubicBezTo>
                  <a:cubicBezTo>
                    <a:pt x="715" y="1563"/>
                    <a:pt x="726" y="1550"/>
                    <a:pt x="731" y="1535"/>
                  </a:cubicBezTo>
                  <a:cubicBezTo>
                    <a:pt x="731" y="1531"/>
                    <a:pt x="729" y="1528"/>
                    <a:pt x="729" y="1525"/>
                  </a:cubicBezTo>
                  <a:cubicBezTo>
                    <a:pt x="729" y="1494"/>
                    <a:pt x="737" y="1505"/>
                    <a:pt x="754" y="1494"/>
                  </a:cubicBezTo>
                  <a:cubicBezTo>
                    <a:pt x="759" y="1488"/>
                    <a:pt x="762" y="1483"/>
                    <a:pt x="765" y="1475"/>
                  </a:cubicBezTo>
                  <a:cubicBezTo>
                    <a:pt x="763" y="1458"/>
                    <a:pt x="765" y="1439"/>
                    <a:pt x="755" y="1424"/>
                  </a:cubicBezTo>
                  <a:cubicBezTo>
                    <a:pt x="759" y="1413"/>
                    <a:pt x="771" y="1419"/>
                    <a:pt x="779" y="1422"/>
                  </a:cubicBezTo>
                  <a:cubicBezTo>
                    <a:pt x="782" y="1427"/>
                    <a:pt x="782" y="1435"/>
                    <a:pt x="785" y="1427"/>
                  </a:cubicBezTo>
                  <a:cubicBezTo>
                    <a:pt x="786" y="1416"/>
                    <a:pt x="786" y="1405"/>
                    <a:pt x="786" y="1396"/>
                  </a:cubicBezTo>
                  <a:cubicBezTo>
                    <a:pt x="788" y="1386"/>
                    <a:pt x="810" y="1385"/>
                    <a:pt x="817" y="1380"/>
                  </a:cubicBezTo>
                  <a:cubicBezTo>
                    <a:pt x="820" y="1374"/>
                    <a:pt x="831" y="1367"/>
                    <a:pt x="837" y="1363"/>
                  </a:cubicBezTo>
                  <a:cubicBezTo>
                    <a:pt x="841" y="1361"/>
                    <a:pt x="847" y="1356"/>
                    <a:pt x="847" y="1356"/>
                  </a:cubicBezTo>
                  <a:cubicBezTo>
                    <a:pt x="855" y="1345"/>
                    <a:pt x="845" y="1333"/>
                    <a:pt x="844" y="1320"/>
                  </a:cubicBezTo>
                  <a:cubicBezTo>
                    <a:pt x="845" y="1310"/>
                    <a:pt x="847" y="1308"/>
                    <a:pt x="850" y="1299"/>
                  </a:cubicBezTo>
                  <a:cubicBezTo>
                    <a:pt x="847" y="1288"/>
                    <a:pt x="842" y="1288"/>
                    <a:pt x="834" y="1280"/>
                  </a:cubicBezTo>
                  <a:cubicBezTo>
                    <a:pt x="833" y="1275"/>
                    <a:pt x="830" y="1266"/>
                    <a:pt x="830" y="1266"/>
                  </a:cubicBezTo>
                  <a:cubicBezTo>
                    <a:pt x="831" y="1250"/>
                    <a:pt x="831" y="1236"/>
                    <a:pt x="831" y="1220"/>
                  </a:cubicBezTo>
                  <a:cubicBezTo>
                    <a:pt x="833" y="1192"/>
                    <a:pt x="861" y="1183"/>
                    <a:pt x="876" y="1166"/>
                  </a:cubicBezTo>
                  <a:cubicBezTo>
                    <a:pt x="879" y="1160"/>
                    <a:pt x="884" y="1160"/>
                    <a:pt x="885" y="1153"/>
                  </a:cubicBezTo>
                  <a:cubicBezTo>
                    <a:pt x="890" y="1144"/>
                    <a:pt x="889" y="1142"/>
                    <a:pt x="895" y="1136"/>
                  </a:cubicBezTo>
                  <a:cubicBezTo>
                    <a:pt x="898" y="1127"/>
                    <a:pt x="906" y="1114"/>
                    <a:pt x="915" y="1111"/>
                  </a:cubicBezTo>
                  <a:cubicBezTo>
                    <a:pt x="920" y="1105"/>
                    <a:pt x="924" y="1099"/>
                    <a:pt x="930" y="1094"/>
                  </a:cubicBezTo>
                  <a:cubicBezTo>
                    <a:pt x="935" y="1089"/>
                    <a:pt x="938" y="1089"/>
                    <a:pt x="943" y="1084"/>
                  </a:cubicBezTo>
                  <a:cubicBezTo>
                    <a:pt x="947" y="1080"/>
                    <a:pt x="949" y="1078"/>
                    <a:pt x="955" y="1077"/>
                  </a:cubicBezTo>
                  <a:cubicBezTo>
                    <a:pt x="961" y="1066"/>
                    <a:pt x="958" y="1069"/>
                    <a:pt x="966" y="1064"/>
                  </a:cubicBezTo>
                  <a:cubicBezTo>
                    <a:pt x="972" y="1055"/>
                    <a:pt x="978" y="1045"/>
                    <a:pt x="983" y="1036"/>
                  </a:cubicBezTo>
                  <a:cubicBezTo>
                    <a:pt x="988" y="1030"/>
                    <a:pt x="989" y="1019"/>
                    <a:pt x="991" y="1013"/>
                  </a:cubicBezTo>
                  <a:cubicBezTo>
                    <a:pt x="994" y="1003"/>
                    <a:pt x="992" y="1009"/>
                    <a:pt x="998" y="999"/>
                  </a:cubicBezTo>
                  <a:cubicBezTo>
                    <a:pt x="1003" y="992"/>
                    <a:pt x="1003" y="984"/>
                    <a:pt x="1005" y="977"/>
                  </a:cubicBezTo>
                  <a:cubicBezTo>
                    <a:pt x="1003" y="966"/>
                    <a:pt x="1000" y="970"/>
                    <a:pt x="989" y="974"/>
                  </a:cubicBezTo>
                  <a:cubicBezTo>
                    <a:pt x="971" y="986"/>
                    <a:pt x="941" y="983"/>
                    <a:pt x="921" y="983"/>
                  </a:cubicBezTo>
                  <a:cubicBezTo>
                    <a:pt x="892" y="981"/>
                    <a:pt x="895" y="977"/>
                    <a:pt x="878" y="961"/>
                  </a:cubicBezTo>
                  <a:cubicBezTo>
                    <a:pt x="875" y="949"/>
                    <a:pt x="867" y="944"/>
                    <a:pt x="858" y="936"/>
                  </a:cubicBezTo>
                  <a:cubicBezTo>
                    <a:pt x="853" y="933"/>
                    <a:pt x="844" y="930"/>
                    <a:pt x="844" y="930"/>
                  </a:cubicBezTo>
                  <a:cubicBezTo>
                    <a:pt x="837" y="909"/>
                    <a:pt x="828" y="891"/>
                    <a:pt x="817" y="872"/>
                  </a:cubicBezTo>
                  <a:cubicBezTo>
                    <a:pt x="811" y="866"/>
                    <a:pt x="816" y="869"/>
                    <a:pt x="805" y="863"/>
                  </a:cubicBezTo>
                  <a:cubicBezTo>
                    <a:pt x="802" y="859"/>
                    <a:pt x="796" y="856"/>
                    <a:pt x="796" y="856"/>
                  </a:cubicBezTo>
                  <a:cubicBezTo>
                    <a:pt x="786" y="842"/>
                    <a:pt x="794" y="825"/>
                    <a:pt x="785" y="813"/>
                  </a:cubicBezTo>
                  <a:cubicBezTo>
                    <a:pt x="774" y="794"/>
                    <a:pt x="759" y="772"/>
                    <a:pt x="745" y="758"/>
                  </a:cubicBezTo>
                  <a:cubicBezTo>
                    <a:pt x="742" y="744"/>
                    <a:pt x="737" y="736"/>
                    <a:pt x="729" y="723"/>
                  </a:cubicBezTo>
                  <a:cubicBezTo>
                    <a:pt x="726" y="720"/>
                    <a:pt x="723" y="709"/>
                    <a:pt x="723" y="709"/>
                  </a:cubicBezTo>
                  <a:cubicBezTo>
                    <a:pt x="740" y="705"/>
                    <a:pt x="757" y="733"/>
                    <a:pt x="766" y="744"/>
                  </a:cubicBezTo>
                  <a:cubicBezTo>
                    <a:pt x="771" y="758"/>
                    <a:pt x="771" y="759"/>
                    <a:pt x="786" y="764"/>
                  </a:cubicBezTo>
                  <a:cubicBezTo>
                    <a:pt x="793" y="766"/>
                    <a:pt x="800" y="773"/>
                    <a:pt x="800" y="773"/>
                  </a:cubicBezTo>
                  <a:cubicBezTo>
                    <a:pt x="803" y="780"/>
                    <a:pt x="808" y="784"/>
                    <a:pt x="813" y="791"/>
                  </a:cubicBezTo>
                  <a:cubicBezTo>
                    <a:pt x="813" y="803"/>
                    <a:pt x="814" y="809"/>
                    <a:pt x="817" y="819"/>
                  </a:cubicBezTo>
                  <a:cubicBezTo>
                    <a:pt x="819" y="842"/>
                    <a:pt x="820" y="841"/>
                    <a:pt x="839" y="847"/>
                  </a:cubicBezTo>
                  <a:cubicBezTo>
                    <a:pt x="844" y="852"/>
                    <a:pt x="847" y="856"/>
                    <a:pt x="851" y="861"/>
                  </a:cubicBezTo>
                  <a:cubicBezTo>
                    <a:pt x="851" y="863"/>
                    <a:pt x="853" y="864"/>
                    <a:pt x="853" y="866"/>
                  </a:cubicBezTo>
                  <a:cubicBezTo>
                    <a:pt x="853" y="869"/>
                    <a:pt x="853" y="874"/>
                    <a:pt x="855" y="877"/>
                  </a:cubicBezTo>
                  <a:cubicBezTo>
                    <a:pt x="856" y="884"/>
                    <a:pt x="870" y="889"/>
                    <a:pt x="875" y="894"/>
                  </a:cubicBezTo>
                  <a:cubicBezTo>
                    <a:pt x="887" y="927"/>
                    <a:pt x="870" y="945"/>
                    <a:pt x="910" y="955"/>
                  </a:cubicBezTo>
                  <a:cubicBezTo>
                    <a:pt x="921" y="953"/>
                    <a:pt x="926" y="955"/>
                    <a:pt x="933" y="949"/>
                  </a:cubicBezTo>
                  <a:cubicBezTo>
                    <a:pt x="938" y="942"/>
                    <a:pt x="944" y="941"/>
                    <a:pt x="951" y="936"/>
                  </a:cubicBezTo>
                  <a:cubicBezTo>
                    <a:pt x="972" y="924"/>
                    <a:pt x="978" y="920"/>
                    <a:pt x="1003" y="916"/>
                  </a:cubicBezTo>
                  <a:cubicBezTo>
                    <a:pt x="1009" y="914"/>
                    <a:pt x="1017" y="911"/>
                    <a:pt x="1025" y="909"/>
                  </a:cubicBezTo>
                  <a:cubicBezTo>
                    <a:pt x="1031" y="906"/>
                    <a:pt x="1036" y="899"/>
                    <a:pt x="1042" y="897"/>
                  </a:cubicBezTo>
                  <a:cubicBezTo>
                    <a:pt x="1051" y="894"/>
                    <a:pt x="1060" y="894"/>
                    <a:pt x="1068" y="888"/>
                  </a:cubicBezTo>
                  <a:cubicBezTo>
                    <a:pt x="1073" y="881"/>
                    <a:pt x="1079" y="877"/>
                    <a:pt x="1084" y="869"/>
                  </a:cubicBezTo>
                  <a:cubicBezTo>
                    <a:pt x="1087" y="861"/>
                    <a:pt x="1088" y="850"/>
                    <a:pt x="1098" y="844"/>
                  </a:cubicBezTo>
                  <a:cubicBezTo>
                    <a:pt x="1104" y="836"/>
                    <a:pt x="1105" y="825"/>
                    <a:pt x="1108" y="816"/>
                  </a:cubicBezTo>
                  <a:cubicBezTo>
                    <a:pt x="1110" y="811"/>
                    <a:pt x="1115" y="808"/>
                    <a:pt x="1116" y="803"/>
                  </a:cubicBezTo>
                  <a:cubicBezTo>
                    <a:pt x="1110" y="800"/>
                    <a:pt x="1110" y="805"/>
                    <a:pt x="1102" y="808"/>
                  </a:cubicBezTo>
                  <a:cubicBezTo>
                    <a:pt x="1099" y="802"/>
                    <a:pt x="1104" y="795"/>
                    <a:pt x="1098" y="792"/>
                  </a:cubicBezTo>
                  <a:cubicBezTo>
                    <a:pt x="1094" y="789"/>
                    <a:pt x="1084" y="788"/>
                    <a:pt x="1084" y="788"/>
                  </a:cubicBezTo>
                  <a:cubicBezTo>
                    <a:pt x="1077" y="780"/>
                    <a:pt x="1076" y="783"/>
                    <a:pt x="1067" y="786"/>
                  </a:cubicBezTo>
                  <a:cubicBezTo>
                    <a:pt x="1064" y="788"/>
                    <a:pt x="1057" y="789"/>
                    <a:pt x="1057" y="789"/>
                  </a:cubicBezTo>
                  <a:cubicBezTo>
                    <a:pt x="1054" y="789"/>
                    <a:pt x="1051" y="789"/>
                    <a:pt x="1048" y="788"/>
                  </a:cubicBezTo>
                  <a:cubicBezTo>
                    <a:pt x="1046" y="786"/>
                    <a:pt x="1045" y="778"/>
                    <a:pt x="1045" y="778"/>
                  </a:cubicBezTo>
                  <a:cubicBezTo>
                    <a:pt x="1046" y="778"/>
                    <a:pt x="1048" y="777"/>
                    <a:pt x="1050" y="775"/>
                  </a:cubicBezTo>
                  <a:cubicBezTo>
                    <a:pt x="1060" y="772"/>
                    <a:pt x="1067" y="778"/>
                    <a:pt x="1060" y="763"/>
                  </a:cubicBezTo>
                  <a:cubicBezTo>
                    <a:pt x="1059" y="763"/>
                    <a:pt x="1057" y="761"/>
                    <a:pt x="1056" y="761"/>
                  </a:cubicBezTo>
                  <a:cubicBezTo>
                    <a:pt x="1053" y="761"/>
                    <a:pt x="1048" y="761"/>
                    <a:pt x="1046" y="763"/>
                  </a:cubicBezTo>
                  <a:cubicBezTo>
                    <a:pt x="1046" y="764"/>
                    <a:pt x="1045" y="766"/>
                    <a:pt x="1043" y="767"/>
                  </a:cubicBezTo>
                  <a:cubicBezTo>
                    <a:pt x="1036" y="775"/>
                    <a:pt x="1025" y="777"/>
                    <a:pt x="1016" y="780"/>
                  </a:cubicBezTo>
                  <a:cubicBezTo>
                    <a:pt x="1011" y="780"/>
                    <a:pt x="1006" y="778"/>
                    <a:pt x="1003" y="777"/>
                  </a:cubicBezTo>
                  <a:cubicBezTo>
                    <a:pt x="1002" y="777"/>
                    <a:pt x="997" y="775"/>
                    <a:pt x="997" y="775"/>
                  </a:cubicBezTo>
                  <a:cubicBezTo>
                    <a:pt x="988" y="763"/>
                    <a:pt x="986" y="761"/>
                    <a:pt x="971" y="758"/>
                  </a:cubicBezTo>
                  <a:cubicBezTo>
                    <a:pt x="971" y="753"/>
                    <a:pt x="974" y="747"/>
                    <a:pt x="971" y="742"/>
                  </a:cubicBezTo>
                  <a:cubicBezTo>
                    <a:pt x="969" y="739"/>
                    <a:pt x="960" y="736"/>
                    <a:pt x="957" y="734"/>
                  </a:cubicBezTo>
                  <a:cubicBezTo>
                    <a:pt x="954" y="733"/>
                    <a:pt x="947" y="731"/>
                    <a:pt x="947" y="731"/>
                  </a:cubicBezTo>
                  <a:cubicBezTo>
                    <a:pt x="941" y="725"/>
                    <a:pt x="935" y="722"/>
                    <a:pt x="929" y="716"/>
                  </a:cubicBezTo>
                  <a:cubicBezTo>
                    <a:pt x="930" y="706"/>
                    <a:pt x="932" y="700"/>
                    <a:pt x="941" y="697"/>
                  </a:cubicBezTo>
                  <a:cubicBezTo>
                    <a:pt x="955" y="698"/>
                    <a:pt x="968" y="702"/>
                    <a:pt x="980" y="705"/>
                  </a:cubicBezTo>
                  <a:cubicBezTo>
                    <a:pt x="986" y="711"/>
                    <a:pt x="988" y="716"/>
                    <a:pt x="995" y="720"/>
                  </a:cubicBezTo>
                  <a:cubicBezTo>
                    <a:pt x="1005" y="734"/>
                    <a:pt x="1012" y="736"/>
                    <a:pt x="1025" y="744"/>
                  </a:cubicBezTo>
                  <a:cubicBezTo>
                    <a:pt x="1033" y="742"/>
                    <a:pt x="1045" y="747"/>
                    <a:pt x="1051" y="741"/>
                  </a:cubicBezTo>
                  <a:cubicBezTo>
                    <a:pt x="1060" y="733"/>
                    <a:pt x="1048" y="738"/>
                    <a:pt x="1059" y="734"/>
                  </a:cubicBezTo>
                  <a:cubicBezTo>
                    <a:pt x="1064" y="738"/>
                    <a:pt x="1068" y="739"/>
                    <a:pt x="1073" y="742"/>
                  </a:cubicBezTo>
                  <a:cubicBezTo>
                    <a:pt x="1079" y="752"/>
                    <a:pt x="1093" y="750"/>
                    <a:pt x="1104" y="753"/>
                  </a:cubicBezTo>
                  <a:cubicBezTo>
                    <a:pt x="1121" y="764"/>
                    <a:pt x="1110" y="759"/>
                    <a:pt x="1141" y="761"/>
                  </a:cubicBezTo>
                  <a:cubicBezTo>
                    <a:pt x="1152" y="763"/>
                    <a:pt x="1156" y="766"/>
                    <a:pt x="1163" y="775"/>
                  </a:cubicBezTo>
                  <a:cubicBezTo>
                    <a:pt x="1159" y="788"/>
                    <a:pt x="1167" y="781"/>
                    <a:pt x="1173" y="777"/>
                  </a:cubicBezTo>
                  <a:cubicBezTo>
                    <a:pt x="1175" y="770"/>
                    <a:pt x="1178" y="770"/>
                    <a:pt x="1181" y="764"/>
                  </a:cubicBezTo>
                  <a:cubicBezTo>
                    <a:pt x="1190" y="767"/>
                    <a:pt x="1189" y="772"/>
                    <a:pt x="1187" y="783"/>
                  </a:cubicBezTo>
                  <a:cubicBezTo>
                    <a:pt x="1195" y="789"/>
                    <a:pt x="1206" y="786"/>
                    <a:pt x="1215" y="789"/>
                  </a:cubicBezTo>
                  <a:cubicBezTo>
                    <a:pt x="1221" y="791"/>
                    <a:pt x="1226" y="797"/>
                    <a:pt x="1234" y="800"/>
                  </a:cubicBezTo>
                  <a:cubicBezTo>
                    <a:pt x="1245" y="803"/>
                    <a:pt x="1255" y="808"/>
                    <a:pt x="1265" y="816"/>
                  </a:cubicBezTo>
                  <a:cubicBezTo>
                    <a:pt x="1268" y="827"/>
                    <a:pt x="1272" y="831"/>
                    <a:pt x="1282" y="834"/>
                  </a:cubicBezTo>
                  <a:cubicBezTo>
                    <a:pt x="1286" y="842"/>
                    <a:pt x="1288" y="847"/>
                    <a:pt x="1296" y="852"/>
                  </a:cubicBezTo>
                  <a:cubicBezTo>
                    <a:pt x="1308" y="849"/>
                    <a:pt x="1302" y="850"/>
                    <a:pt x="1314" y="847"/>
                  </a:cubicBezTo>
                  <a:cubicBezTo>
                    <a:pt x="1316" y="845"/>
                    <a:pt x="1319" y="845"/>
                    <a:pt x="1319" y="845"/>
                  </a:cubicBezTo>
                  <a:cubicBezTo>
                    <a:pt x="1328" y="852"/>
                    <a:pt x="1322" y="842"/>
                    <a:pt x="1319" y="839"/>
                  </a:cubicBezTo>
                  <a:cubicBezTo>
                    <a:pt x="1316" y="844"/>
                    <a:pt x="1311" y="847"/>
                    <a:pt x="1310" y="853"/>
                  </a:cubicBezTo>
                  <a:cubicBezTo>
                    <a:pt x="1310" y="856"/>
                    <a:pt x="1307" y="863"/>
                    <a:pt x="1307" y="863"/>
                  </a:cubicBezTo>
                  <a:cubicBezTo>
                    <a:pt x="1308" y="869"/>
                    <a:pt x="1310" y="880"/>
                    <a:pt x="1319" y="880"/>
                  </a:cubicBezTo>
                  <a:lnTo>
                    <a:pt x="1320" y="916"/>
                  </a:lnTo>
                  <a:lnTo>
                    <a:pt x="1348" y="1005"/>
                  </a:lnTo>
                  <a:lnTo>
                    <a:pt x="1373" y="1033"/>
                  </a:lnTo>
                  <a:lnTo>
                    <a:pt x="1416" y="994"/>
                  </a:lnTo>
                  <a:lnTo>
                    <a:pt x="1413" y="967"/>
                  </a:lnTo>
                  <a:lnTo>
                    <a:pt x="1424" y="959"/>
                  </a:lnTo>
                  <a:lnTo>
                    <a:pt x="1423" y="925"/>
                  </a:lnTo>
                  <a:lnTo>
                    <a:pt x="1452" y="916"/>
                  </a:lnTo>
                  <a:lnTo>
                    <a:pt x="1520" y="855"/>
                  </a:lnTo>
                  <a:lnTo>
                    <a:pt x="1533" y="839"/>
                  </a:lnTo>
                  <a:lnTo>
                    <a:pt x="1588" y="824"/>
                  </a:lnTo>
                  <a:lnTo>
                    <a:pt x="1608" y="847"/>
                  </a:lnTo>
                  <a:lnTo>
                    <a:pt x="1602" y="858"/>
                  </a:lnTo>
                  <a:lnTo>
                    <a:pt x="1619" y="875"/>
                  </a:lnTo>
                  <a:lnTo>
                    <a:pt x="1624" y="899"/>
                  </a:lnTo>
                  <a:lnTo>
                    <a:pt x="1641" y="906"/>
                  </a:lnTo>
                  <a:lnTo>
                    <a:pt x="1677" y="892"/>
                  </a:lnTo>
                  <a:lnTo>
                    <a:pt x="1675" y="975"/>
                  </a:lnTo>
                  <a:lnTo>
                    <a:pt x="1684" y="956"/>
                  </a:lnTo>
                  <a:lnTo>
                    <a:pt x="1707" y="1000"/>
                  </a:lnTo>
                  <a:lnTo>
                    <a:pt x="1704" y="1030"/>
                  </a:lnTo>
                  <a:lnTo>
                    <a:pt x="1718" y="1013"/>
                  </a:lnTo>
                  <a:lnTo>
                    <a:pt x="1721" y="997"/>
                  </a:lnTo>
                  <a:lnTo>
                    <a:pt x="1738" y="972"/>
                  </a:lnTo>
                  <a:lnTo>
                    <a:pt x="1728" y="958"/>
                  </a:lnTo>
                  <a:lnTo>
                    <a:pt x="1737" y="942"/>
                  </a:lnTo>
                  <a:lnTo>
                    <a:pt x="1725" y="913"/>
                  </a:lnTo>
                  <a:lnTo>
                    <a:pt x="1732" y="889"/>
                  </a:lnTo>
                  <a:lnTo>
                    <a:pt x="1715" y="895"/>
                  </a:lnTo>
                  <a:lnTo>
                    <a:pt x="1707" y="874"/>
                  </a:lnTo>
                  <a:lnTo>
                    <a:pt x="1701" y="844"/>
                  </a:lnTo>
                  <a:lnTo>
                    <a:pt x="1714" y="816"/>
                  </a:lnTo>
                  <a:lnTo>
                    <a:pt x="1728" y="834"/>
                  </a:lnTo>
                  <a:lnTo>
                    <a:pt x="1721" y="880"/>
                  </a:lnTo>
                  <a:lnTo>
                    <a:pt x="1738" y="849"/>
                  </a:lnTo>
                  <a:lnTo>
                    <a:pt x="1732" y="824"/>
                  </a:lnTo>
                  <a:lnTo>
                    <a:pt x="1752" y="808"/>
                  </a:lnTo>
                  <a:lnTo>
                    <a:pt x="1752" y="797"/>
                  </a:lnTo>
                  <a:lnTo>
                    <a:pt x="1759" y="800"/>
                  </a:lnTo>
                  <a:lnTo>
                    <a:pt x="1796" y="756"/>
                  </a:lnTo>
                  <a:lnTo>
                    <a:pt x="1805" y="684"/>
                  </a:lnTo>
                  <a:lnTo>
                    <a:pt x="1810" y="655"/>
                  </a:lnTo>
                  <a:lnTo>
                    <a:pt x="1794" y="664"/>
                  </a:lnTo>
                  <a:lnTo>
                    <a:pt x="1788" y="655"/>
                  </a:lnTo>
                  <a:lnTo>
                    <a:pt x="1800" y="638"/>
                  </a:lnTo>
                  <a:lnTo>
                    <a:pt x="1776" y="592"/>
                  </a:lnTo>
                  <a:lnTo>
                    <a:pt x="1763" y="580"/>
                  </a:lnTo>
                  <a:lnTo>
                    <a:pt x="1783" y="544"/>
                  </a:lnTo>
                  <a:lnTo>
                    <a:pt x="1762" y="539"/>
                  </a:lnTo>
                  <a:lnTo>
                    <a:pt x="1743" y="531"/>
                  </a:lnTo>
                  <a:lnTo>
                    <a:pt x="1751" y="503"/>
                  </a:lnTo>
                  <a:lnTo>
                    <a:pt x="1763" y="487"/>
                  </a:lnTo>
                  <a:lnTo>
                    <a:pt x="1766" y="519"/>
                  </a:lnTo>
                  <a:lnTo>
                    <a:pt x="1788" y="498"/>
                  </a:lnTo>
                  <a:lnTo>
                    <a:pt x="1805" y="497"/>
                  </a:lnTo>
                  <a:lnTo>
                    <a:pt x="1797" y="519"/>
                  </a:lnTo>
                  <a:lnTo>
                    <a:pt x="1824" y="528"/>
                  </a:lnTo>
                  <a:lnTo>
                    <a:pt x="1816" y="545"/>
                  </a:lnTo>
                  <a:lnTo>
                    <a:pt x="1830" y="559"/>
                  </a:lnTo>
                  <a:lnTo>
                    <a:pt x="1830" y="588"/>
                  </a:lnTo>
                  <a:lnTo>
                    <a:pt x="1861" y="559"/>
                  </a:lnTo>
                  <a:lnTo>
                    <a:pt x="1850" y="531"/>
                  </a:lnTo>
                  <a:lnTo>
                    <a:pt x="1821" y="489"/>
                  </a:lnTo>
                  <a:lnTo>
                    <a:pt x="1830" y="473"/>
                  </a:lnTo>
                  <a:lnTo>
                    <a:pt x="1824" y="448"/>
                  </a:lnTo>
                  <a:lnTo>
                    <a:pt x="1844" y="427"/>
                  </a:lnTo>
                  <a:lnTo>
                    <a:pt x="1868" y="416"/>
                  </a:lnTo>
                  <a:lnTo>
                    <a:pt x="1867" y="367"/>
                  </a:lnTo>
                  <a:lnTo>
                    <a:pt x="1865" y="333"/>
                  </a:lnTo>
                  <a:lnTo>
                    <a:pt x="1858" y="302"/>
                  </a:lnTo>
                  <a:lnTo>
                    <a:pt x="1830" y="248"/>
                  </a:lnTo>
                  <a:lnTo>
                    <a:pt x="1825" y="275"/>
                  </a:lnTo>
                  <a:lnTo>
                    <a:pt x="1807" y="258"/>
                  </a:lnTo>
                  <a:lnTo>
                    <a:pt x="1790" y="266"/>
                  </a:lnTo>
                  <a:lnTo>
                    <a:pt x="1805" y="226"/>
                  </a:lnTo>
                  <a:lnTo>
                    <a:pt x="1821" y="192"/>
                  </a:lnTo>
                  <a:lnTo>
                    <a:pt x="1850" y="176"/>
                  </a:lnTo>
                  <a:lnTo>
                    <a:pt x="1853" y="161"/>
                  </a:lnTo>
                  <a:lnTo>
                    <a:pt x="1873" y="155"/>
                  </a:lnTo>
                  <a:lnTo>
                    <a:pt x="1873" y="170"/>
                  </a:lnTo>
                  <a:lnTo>
                    <a:pt x="1896" y="145"/>
                  </a:lnTo>
                  <a:lnTo>
                    <a:pt x="1882" y="139"/>
                  </a:lnTo>
                  <a:lnTo>
                    <a:pt x="1882" y="120"/>
                  </a:lnTo>
                  <a:lnTo>
                    <a:pt x="1899" y="108"/>
                  </a:lnTo>
                  <a:lnTo>
                    <a:pt x="1906" y="122"/>
                  </a:lnTo>
                  <a:lnTo>
                    <a:pt x="1929" y="100"/>
                  </a:lnTo>
                  <a:lnTo>
                    <a:pt x="1926" y="120"/>
                  </a:lnTo>
                  <a:lnTo>
                    <a:pt x="1927" y="136"/>
                  </a:lnTo>
                  <a:lnTo>
                    <a:pt x="1926" y="158"/>
                  </a:lnTo>
                  <a:lnTo>
                    <a:pt x="1918" y="175"/>
                  </a:lnTo>
                  <a:lnTo>
                    <a:pt x="1932" y="197"/>
                  </a:lnTo>
                  <a:lnTo>
                    <a:pt x="1938" y="212"/>
                  </a:lnTo>
                  <a:lnTo>
                    <a:pt x="1947" y="209"/>
                  </a:lnTo>
                  <a:lnTo>
                    <a:pt x="1992" y="256"/>
                  </a:lnTo>
                  <a:lnTo>
                    <a:pt x="2002" y="233"/>
                  </a:lnTo>
                  <a:lnTo>
                    <a:pt x="2014" y="216"/>
                  </a:lnTo>
                  <a:lnTo>
                    <a:pt x="1994" y="205"/>
                  </a:lnTo>
                  <a:lnTo>
                    <a:pt x="1999" y="184"/>
                  </a:lnTo>
                  <a:lnTo>
                    <a:pt x="1999" y="172"/>
                  </a:lnTo>
                  <a:lnTo>
                    <a:pt x="1978" y="150"/>
                  </a:lnTo>
                  <a:lnTo>
                    <a:pt x="1960" y="147"/>
                  </a:lnTo>
                  <a:lnTo>
                    <a:pt x="1943" y="123"/>
                  </a:lnTo>
                  <a:lnTo>
                    <a:pt x="1966" y="119"/>
                  </a:lnTo>
                  <a:lnTo>
                    <a:pt x="1977" y="100"/>
                  </a:lnTo>
                  <a:lnTo>
                    <a:pt x="1991" y="106"/>
                  </a:lnTo>
                  <a:lnTo>
                    <a:pt x="2005" y="98"/>
                  </a:lnTo>
                  <a:lnTo>
                    <a:pt x="1990" y="80"/>
                  </a:lnTo>
                  <a:lnTo>
                    <a:pt x="2002" y="69"/>
                  </a:lnTo>
                  <a:lnTo>
                    <a:pt x="2021" y="68"/>
                  </a:lnTo>
                  <a:lnTo>
                    <a:pt x="2000" y="53"/>
                  </a:lnTo>
                  <a:lnTo>
                    <a:pt x="1975" y="51"/>
                  </a:lnTo>
                  <a:lnTo>
                    <a:pt x="1990" y="32"/>
                  </a:lnTo>
                  <a:lnTo>
                    <a:pt x="1989" y="11"/>
                  </a:lnTo>
                  <a:lnTo>
                    <a:pt x="2005" y="27"/>
                  </a:lnTo>
                  <a:lnTo>
                    <a:pt x="2015" y="18"/>
                  </a:lnTo>
                  <a:lnTo>
                    <a:pt x="2024" y="21"/>
                  </a:lnTo>
                  <a:lnTo>
                    <a:pt x="2038" y="36"/>
                  </a:lnTo>
                  <a:lnTo>
                    <a:pt x="2060" y="33"/>
                  </a:lnTo>
                  <a:lnTo>
                    <a:pt x="2042" y="15"/>
                  </a:lnTo>
                  <a:lnTo>
                    <a:pt x="2038" y="0"/>
                  </a:lnTo>
                  <a:lnTo>
                    <a:pt x="2006" y="5"/>
                  </a:lnTo>
                  <a:lnTo>
                    <a:pt x="1994" y="0"/>
                  </a:lnTo>
                  <a:lnTo>
                    <a:pt x="1955" y="11"/>
                  </a:lnTo>
                  <a:lnTo>
                    <a:pt x="1913" y="18"/>
                  </a:lnTo>
                  <a:lnTo>
                    <a:pt x="1886" y="30"/>
                  </a:lnTo>
                  <a:lnTo>
                    <a:pt x="1885" y="47"/>
                  </a:lnTo>
                  <a:lnTo>
                    <a:pt x="1864" y="50"/>
                  </a:lnTo>
                  <a:cubicBezTo>
                    <a:pt x="1858" y="55"/>
                    <a:pt x="1854" y="75"/>
                    <a:pt x="1847" y="77"/>
                  </a:cubicBezTo>
                  <a:cubicBezTo>
                    <a:pt x="1839" y="82"/>
                    <a:pt x="1830" y="65"/>
                    <a:pt x="1820" y="63"/>
                  </a:cubicBezTo>
                  <a:lnTo>
                    <a:pt x="1786" y="66"/>
                  </a:lnTo>
                  <a:lnTo>
                    <a:pt x="1732" y="56"/>
                  </a:lnTo>
                  <a:lnTo>
                    <a:pt x="1709" y="62"/>
                  </a:lnTo>
                  <a:lnTo>
                    <a:pt x="1678" y="56"/>
                  </a:lnTo>
                  <a:lnTo>
                    <a:pt x="1666" y="47"/>
                  </a:lnTo>
                  <a:lnTo>
                    <a:pt x="1643" y="50"/>
                  </a:lnTo>
                  <a:cubicBezTo>
                    <a:pt x="1635" y="52"/>
                    <a:pt x="1626" y="57"/>
                    <a:pt x="1618" y="60"/>
                  </a:cubicBezTo>
                  <a:cubicBezTo>
                    <a:pt x="1610" y="63"/>
                    <a:pt x="1603" y="67"/>
                    <a:pt x="1597" y="71"/>
                  </a:cubicBezTo>
                  <a:cubicBezTo>
                    <a:pt x="1591" y="75"/>
                    <a:pt x="1587" y="84"/>
                    <a:pt x="1583" y="83"/>
                  </a:cubicBezTo>
                  <a:cubicBezTo>
                    <a:pt x="1571" y="90"/>
                    <a:pt x="1576" y="67"/>
                    <a:pt x="1571" y="65"/>
                  </a:cubicBezTo>
                  <a:lnTo>
                    <a:pt x="1553" y="69"/>
                  </a:lnTo>
                  <a:cubicBezTo>
                    <a:pt x="1544" y="66"/>
                    <a:pt x="1531" y="50"/>
                    <a:pt x="1517" y="47"/>
                  </a:cubicBezTo>
                  <a:cubicBezTo>
                    <a:pt x="1503" y="46"/>
                    <a:pt x="1479" y="45"/>
                    <a:pt x="1468" y="48"/>
                  </a:cubicBezTo>
                  <a:cubicBezTo>
                    <a:pt x="1457" y="51"/>
                    <a:pt x="1461" y="63"/>
                    <a:pt x="1451" y="63"/>
                  </a:cubicBezTo>
                  <a:cubicBezTo>
                    <a:pt x="1439" y="66"/>
                    <a:pt x="1419" y="48"/>
                    <a:pt x="1408" y="47"/>
                  </a:cubicBezTo>
                  <a:cubicBezTo>
                    <a:pt x="1397" y="46"/>
                    <a:pt x="1390" y="59"/>
                    <a:pt x="1382" y="59"/>
                  </a:cubicBezTo>
                  <a:cubicBezTo>
                    <a:pt x="1374" y="59"/>
                    <a:pt x="1362" y="52"/>
                    <a:pt x="1357" y="47"/>
                  </a:cubicBezTo>
                  <a:cubicBezTo>
                    <a:pt x="1352" y="42"/>
                    <a:pt x="1356" y="36"/>
                    <a:pt x="1349" y="30"/>
                  </a:cubicBezTo>
                  <a:cubicBezTo>
                    <a:pt x="1333" y="26"/>
                    <a:pt x="1330" y="13"/>
                    <a:pt x="1318" y="11"/>
                  </a:cubicBezTo>
                  <a:cubicBezTo>
                    <a:pt x="1306" y="9"/>
                    <a:pt x="1287" y="20"/>
                    <a:pt x="1277" y="20"/>
                  </a:cubicBezTo>
                  <a:cubicBezTo>
                    <a:pt x="1267" y="20"/>
                    <a:pt x="1268" y="10"/>
                    <a:pt x="1259" y="9"/>
                  </a:cubicBezTo>
                  <a:lnTo>
                    <a:pt x="1222" y="14"/>
                  </a:lnTo>
                  <a:lnTo>
                    <a:pt x="1210" y="32"/>
                  </a:lnTo>
                  <a:cubicBezTo>
                    <a:pt x="1203" y="35"/>
                    <a:pt x="1187" y="28"/>
                    <a:pt x="1178" y="29"/>
                  </a:cubicBezTo>
                  <a:cubicBezTo>
                    <a:pt x="1169" y="30"/>
                    <a:pt x="1164" y="36"/>
                    <a:pt x="1154" y="39"/>
                  </a:cubicBezTo>
                  <a:cubicBezTo>
                    <a:pt x="1144" y="42"/>
                    <a:pt x="1124" y="44"/>
                    <a:pt x="1120" y="48"/>
                  </a:cubicBezTo>
                  <a:cubicBezTo>
                    <a:pt x="1109" y="57"/>
                    <a:pt x="1132" y="61"/>
                    <a:pt x="1132" y="65"/>
                  </a:cubicBezTo>
                  <a:cubicBezTo>
                    <a:pt x="1132" y="69"/>
                    <a:pt x="1126" y="70"/>
                    <a:pt x="1118" y="72"/>
                  </a:cubicBezTo>
                  <a:cubicBezTo>
                    <a:pt x="1110" y="74"/>
                    <a:pt x="1084" y="72"/>
                    <a:pt x="1085" y="77"/>
                  </a:cubicBezTo>
                  <a:cubicBezTo>
                    <a:pt x="1085" y="86"/>
                    <a:pt x="1126" y="103"/>
                    <a:pt x="1127" y="105"/>
                  </a:cubicBezTo>
                  <a:lnTo>
                    <a:pt x="1090" y="90"/>
                  </a:lnTo>
                  <a:lnTo>
                    <a:pt x="1072" y="95"/>
                  </a:lnTo>
                  <a:cubicBezTo>
                    <a:pt x="1063" y="93"/>
                    <a:pt x="1039" y="65"/>
                    <a:pt x="1033" y="80"/>
                  </a:cubicBezTo>
                  <a:cubicBezTo>
                    <a:pt x="1027" y="95"/>
                    <a:pt x="1077" y="132"/>
                    <a:pt x="1084" y="147"/>
                  </a:cubicBezTo>
                  <a:lnTo>
                    <a:pt x="1075" y="171"/>
                  </a:lnTo>
                  <a:lnTo>
                    <a:pt x="1040" y="170"/>
                  </a:lnTo>
                  <a:cubicBezTo>
                    <a:pt x="1040" y="170"/>
                    <a:pt x="1061" y="164"/>
                    <a:pt x="1060" y="155"/>
                  </a:cubicBezTo>
                  <a:cubicBezTo>
                    <a:pt x="1059" y="146"/>
                    <a:pt x="1043" y="127"/>
                    <a:pt x="1031" y="113"/>
                  </a:cubicBezTo>
                  <a:cubicBezTo>
                    <a:pt x="1025" y="101"/>
                    <a:pt x="1030" y="84"/>
                    <a:pt x="1024" y="81"/>
                  </a:cubicBezTo>
                  <a:cubicBezTo>
                    <a:pt x="1018" y="78"/>
                    <a:pt x="997" y="65"/>
                    <a:pt x="989" y="71"/>
                  </a:cubicBezTo>
                  <a:cubicBezTo>
                    <a:pt x="968" y="74"/>
                    <a:pt x="970" y="107"/>
                    <a:pt x="974" y="116"/>
                  </a:cubicBezTo>
                  <a:cubicBezTo>
                    <a:pt x="978" y="125"/>
                    <a:pt x="1009" y="122"/>
                    <a:pt x="1012" y="125"/>
                  </a:cubicBezTo>
                  <a:cubicBezTo>
                    <a:pt x="1028" y="153"/>
                    <a:pt x="1005" y="143"/>
                    <a:pt x="989" y="134"/>
                  </a:cubicBezTo>
                  <a:cubicBezTo>
                    <a:pt x="973" y="125"/>
                    <a:pt x="968" y="128"/>
                    <a:pt x="958" y="128"/>
                  </a:cubicBezTo>
                  <a:cubicBezTo>
                    <a:pt x="948" y="128"/>
                    <a:pt x="931" y="133"/>
                    <a:pt x="926" y="137"/>
                  </a:cubicBezTo>
                  <a:cubicBezTo>
                    <a:pt x="921" y="141"/>
                    <a:pt x="939" y="157"/>
                    <a:pt x="926" y="152"/>
                  </a:cubicBezTo>
                  <a:cubicBezTo>
                    <a:pt x="913" y="147"/>
                    <a:pt x="899" y="149"/>
                    <a:pt x="886" y="147"/>
                  </a:cubicBezTo>
                  <a:cubicBezTo>
                    <a:pt x="873" y="145"/>
                    <a:pt x="863" y="136"/>
                    <a:pt x="847" y="140"/>
                  </a:cubicBezTo>
                  <a:cubicBezTo>
                    <a:pt x="825" y="147"/>
                    <a:pt x="794" y="185"/>
                    <a:pt x="787" y="171"/>
                  </a:cubicBezTo>
                  <a:cubicBezTo>
                    <a:pt x="780" y="157"/>
                    <a:pt x="800" y="155"/>
                    <a:pt x="800" y="150"/>
                  </a:cubicBezTo>
                  <a:cubicBezTo>
                    <a:pt x="800" y="145"/>
                    <a:pt x="796" y="138"/>
                    <a:pt x="790" y="138"/>
                  </a:cubicBezTo>
                  <a:cubicBezTo>
                    <a:pt x="784" y="138"/>
                    <a:pt x="764" y="144"/>
                    <a:pt x="763" y="152"/>
                  </a:cubicBezTo>
                  <a:cubicBezTo>
                    <a:pt x="761" y="163"/>
                    <a:pt x="783" y="181"/>
                    <a:pt x="782" y="186"/>
                  </a:cubicBezTo>
                  <a:cubicBezTo>
                    <a:pt x="781" y="191"/>
                    <a:pt x="765" y="180"/>
                    <a:pt x="758" y="183"/>
                  </a:cubicBezTo>
                  <a:cubicBezTo>
                    <a:pt x="751" y="186"/>
                    <a:pt x="746" y="207"/>
                    <a:pt x="742" y="203"/>
                  </a:cubicBezTo>
                  <a:lnTo>
                    <a:pt x="728" y="189"/>
                  </a:lnTo>
                  <a:lnTo>
                    <a:pt x="746" y="170"/>
                  </a:lnTo>
                  <a:lnTo>
                    <a:pt x="733" y="158"/>
                  </a:lnTo>
                  <a:cubicBezTo>
                    <a:pt x="727" y="155"/>
                    <a:pt x="718" y="150"/>
                    <a:pt x="712" y="149"/>
                  </a:cubicBezTo>
                  <a:cubicBezTo>
                    <a:pt x="706" y="148"/>
                    <a:pt x="701" y="154"/>
                    <a:pt x="698" y="152"/>
                  </a:cubicBezTo>
                  <a:cubicBezTo>
                    <a:pt x="695" y="150"/>
                    <a:pt x="698" y="139"/>
                    <a:pt x="695" y="138"/>
                  </a:cubicBezTo>
                  <a:cubicBezTo>
                    <a:pt x="692" y="137"/>
                    <a:pt x="685" y="146"/>
                    <a:pt x="680" y="146"/>
                  </a:cubicBezTo>
                  <a:cubicBezTo>
                    <a:pt x="675" y="146"/>
                    <a:pt x="677" y="142"/>
                    <a:pt x="667" y="140"/>
                  </a:cubicBezTo>
                  <a:cubicBezTo>
                    <a:pt x="657" y="138"/>
                    <a:pt x="632" y="139"/>
                    <a:pt x="622" y="135"/>
                  </a:cubicBezTo>
                  <a:cubicBezTo>
                    <a:pt x="612" y="131"/>
                    <a:pt x="632" y="117"/>
                    <a:pt x="608" y="113"/>
                  </a:cubicBezTo>
                  <a:cubicBezTo>
                    <a:pt x="584" y="109"/>
                    <a:pt x="590" y="119"/>
                    <a:pt x="583" y="119"/>
                  </a:cubicBezTo>
                  <a:lnTo>
                    <a:pt x="568" y="114"/>
                  </a:lnTo>
                  <a:cubicBezTo>
                    <a:pt x="555" y="116"/>
                    <a:pt x="521" y="125"/>
                    <a:pt x="505" y="131"/>
                  </a:cubicBezTo>
                  <a:cubicBezTo>
                    <a:pt x="482" y="140"/>
                    <a:pt x="485" y="140"/>
                    <a:pt x="472" y="152"/>
                  </a:cubicBezTo>
                  <a:cubicBezTo>
                    <a:pt x="459" y="164"/>
                    <a:pt x="443" y="192"/>
                    <a:pt x="428" y="204"/>
                  </a:cubicBezTo>
                  <a:cubicBezTo>
                    <a:pt x="410" y="223"/>
                    <a:pt x="393" y="217"/>
                    <a:pt x="382" y="224"/>
                  </a:cubicBezTo>
                  <a:lnTo>
                    <a:pt x="364" y="248"/>
                  </a:lnTo>
                  <a:lnTo>
                    <a:pt x="368" y="290"/>
                  </a:lnTo>
                  <a:lnTo>
                    <a:pt x="389" y="306"/>
                  </a:lnTo>
                  <a:lnTo>
                    <a:pt x="436" y="290"/>
                  </a:lnTo>
                  <a:cubicBezTo>
                    <a:pt x="447" y="296"/>
                    <a:pt x="448" y="335"/>
                    <a:pt x="457" y="341"/>
                  </a:cubicBezTo>
                  <a:cubicBezTo>
                    <a:pt x="468" y="348"/>
                    <a:pt x="486" y="330"/>
                    <a:pt x="491" y="324"/>
                  </a:cubicBezTo>
                  <a:lnTo>
                    <a:pt x="496" y="300"/>
                  </a:lnTo>
                  <a:lnTo>
                    <a:pt x="514" y="281"/>
                  </a:lnTo>
                  <a:cubicBezTo>
                    <a:pt x="515" y="270"/>
                    <a:pt x="499" y="245"/>
                    <a:pt x="502" y="234"/>
                  </a:cubicBezTo>
                  <a:cubicBezTo>
                    <a:pt x="505" y="225"/>
                    <a:pt x="526" y="220"/>
                    <a:pt x="535" y="213"/>
                  </a:cubicBezTo>
                  <a:cubicBezTo>
                    <a:pt x="544" y="206"/>
                    <a:pt x="546" y="192"/>
                    <a:pt x="554" y="191"/>
                  </a:cubicBezTo>
                  <a:cubicBezTo>
                    <a:pt x="567" y="190"/>
                    <a:pt x="580" y="200"/>
                    <a:pt x="581" y="204"/>
                  </a:cubicBezTo>
                  <a:cubicBezTo>
                    <a:pt x="581" y="208"/>
                    <a:pt x="560" y="200"/>
                    <a:pt x="557" y="215"/>
                  </a:cubicBezTo>
                  <a:cubicBezTo>
                    <a:pt x="554" y="230"/>
                    <a:pt x="535" y="233"/>
                    <a:pt x="533" y="242"/>
                  </a:cubicBezTo>
                  <a:lnTo>
                    <a:pt x="548" y="267"/>
                  </a:lnTo>
                  <a:lnTo>
                    <a:pt x="571" y="276"/>
                  </a:lnTo>
                  <a:lnTo>
                    <a:pt x="598" y="264"/>
                  </a:lnTo>
                  <a:lnTo>
                    <a:pt x="625" y="261"/>
                  </a:lnTo>
                  <a:cubicBezTo>
                    <a:pt x="632" y="263"/>
                    <a:pt x="645" y="271"/>
                    <a:pt x="638" y="276"/>
                  </a:cubicBezTo>
                  <a:cubicBezTo>
                    <a:pt x="631" y="281"/>
                    <a:pt x="593" y="287"/>
                    <a:pt x="584" y="293"/>
                  </a:cubicBezTo>
                  <a:cubicBezTo>
                    <a:pt x="575" y="299"/>
                    <a:pt x="587" y="309"/>
                    <a:pt x="581" y="311"/>
                  </a:cubicBezTo>
                  <a:cubicBezTo>
                    <a:pt x="567" y="319"/>
                    <a:pt x="556" y="301"/>
                    <a:pt x="550" y="303"/>
                  </a:cubicBezTo>
                  <a:lnTo>
                    <a:pt x="547" y="323"/>
                  </a:lnTo>
                  <a:lnTo>
                    <a:pt x="536" y="350"/>
                  </a:lnTo>
                  <a:lnTo>
                    <a:pt x="512" y="351"/>
                  </a:lnTo>
                  <a:lnTo>
                    <a:pt x="476" y="360"/>
                  </a:lnTo>
                  <a:lnTo>
                    <a:pt x="457" y="351"/>
                  </a:lnTo>
                  <a:lnTo>
                    <a:pt x="443" y="357"/>
                  </a:lnTo>
                  <a:lnTo>
                    <a:pt x="419" y="342"/>
                  </a:lnTo>
                  <a:cubicBezTo>
                    <a:pt x="417" y="335"/>
                    <a:pt x="433" y="329"/>
                    <a:pt x="428" y="317"/>
                  </a:cubicBezTo>
                  <a:cubicBezTo>
                    <a:pt x="423" y="305"/>
                    <a:pt x="396" y="313"/>
                    <a:pt x="392" y="321"/>
                  </a:cubicBezTo>
                  <a:lnTo>
                    <a:pt x="397" y="362"/>
                  </a:lnTo>
                  <a:lnTo>
                    <a:pt x="373" y="362"/>
                  </a:lnTo>
                  <a:cubicBezTo>
                    <a:pt x="365" y="366"/>
                    <a:pt x="355" y="380"/>
                    <a:pt x="347" y="386"/>
                  </a:cubicBezTo>
                  <a:cubicBezTo>
                    <a:pt x="339" y="392"/>
                    <a:pt x="332" y="379"/>
                    <a:pt x="322" y="399"/>
                  </a:cubicBezTo>
                  <a:cubicBezTo>
                    <a:pt x="312" y="419"/>
                    <a:pt x="301" y="411"/>
                    <a:pt x="293" y="414"/>
                  </a:cubicBezTo>
                  <a:cubicBezTo>
                    <a:pt x="285" y="417"/>
                    <a:pt x="280" y="414"/>
                    <a:pt x="275" y="416"/>
                  </a:cubicBezTo>
                  <a:cubicBezTo>
                    <a:pt x="270" y="418"/>
                    <a:pt x="267" y="426"/>
                    <a:pt x="260" y="426"/>
                  </a:cubicBezTo>
                  <a:cubicBezTo>
                    <a:pt x="253" y="426"/>
                    <a:pt x="238" y="417"/>
                    <a:pt x="232" y="419"/>
                  </a:cubicBezTo>
                  <a:cubicBezTo>
                    <a:pt x="226" y="421"/>
                    <a:pt x="221" y="432"/>
                    <a:pt x="226" y="437"/>
                  </a:cubicBezTo>
                  <a:lnTo>
                    <a:pt x="263" y="449"/>
                  </a:lnTo>
                  <a:lnTo>
                    <a:pt x="272" y="474"/>
                  </a:lnTo>
                  <a:lnTo>
                    <a:pt x="262" y="503"/>
                  </a:lnTo>
                  <a:cubicBezTo>
                    <a:pt x="251" y="507"/>
                    <a:pt x="223" y="499"/>
                    <a:pt x="206" y="498"/>
                  </a:cubicBezTo>
                  <a:cubicBezTo>
                    <a:pt x="189" y="497"/>
                    <a:pt x="164" y="492"/>
                    <a:pt x="158" y="498"/>
                  </a:cubicBezTo>
                  <a:cubicBezTo>
                    <a:pt x="152" y="504"/>
                    <a:pt x="167" y="527"/>
                    <a:pt x="167" y="537"/>
                  </a:cubicBezTo>
                  <a:cubicBezTo>
                    <a:pt x="167" y="547"/>
                    <a:pt x="159" y="551"/>
                    <a:pt x="157" y="557"/>
                  </a:cubicBezTo>
                  <a:cubicBezTo>
                    <a:pt x="155" y="563"/>
                    <a:pt x="161" y="569"/>
                    <a:pt x="157" y="576"/>
                  </a:cubicBezTo>
                  <a:cubicBezTo>
                    <a:pt x="153" y="583"/>
                    <a:pt x="127" y="594"/>
                    <a:pt x="130" y="597"/>
                  </a:cubicBezTo>
                  <a:cubicBezTo>
                    <a:pt x="139" y="606"/>
                    <a:pt x="160" y="592"/>
                    <a:pt x="176" y="592"/>
                  </a:cubicBezTo>
                  <a:lnTo>
                    <a:pt x="226" y="598"/>
                  </a:lnTo>
                  <a:lnTo>
                    <a:pt x="260" y="588"/>
                  </a:lnTo>
                  <a:lnTo>
                    <a:pt x="274" y="576"/>
                  </a:lnTo>
                  <a:cubicBezTo>
                    <a:pt x="282" y="573"/>
                    <a:pt x="306" y="573"/>
                    <a:pt x="307" y="569"/>
                  </a:cubicBezTo>
                  <a:cubicBezTo>
                    <a:pt x="321" y="557"/>
                    <a:pt x="283" y="559"/>
                    <a:pt x="283" y="552"/>
                  </a:cubicBezTo>
                  <a:cubicBezTo>
                    <a:pt x="283" y="545"/>
                    <a:pt x="300" y="533"/>
                    <a:pt x="307" y="528"/>
                  </a:cubicBezTo>
                  <a:lnTo>
                    <a:pt x="325" y="522"/>
                  </a:lnTo>
                  <a:lnTo>
                    <a:pt x="320" y="503"/>
                  </a:lnTo>
                  <a:cubicBezTo>
                    <a:pt x="323" y="499"/>
                    <a:pt x="336" y="495"/>
                    <a:pt x="342" y="495"/>
                  </a:cubicBezTo>
                  <a:cubicBezTo>
                    <a:pt x="348" y="495"/>
                    <a:pt x="350" y="506"/>
                    <a:pt x="358" y="505"/>
                  </a:cubicBezTo>
                  <a:cubicBezTo>
                    <a:pt x="366" y="504"/>
                    <a:pt x="384" y="490"/>
                    <a:pt x="393" y="491"/>
                  </a:cubicBezTo>
                  <a:lnTo>
                    <a:pt x="415" y="510"/>
                  </a:lnTo>
                  <a:cubicBezTo>
                    <a:pt x="416" y="517"/>
                    <a:pt x="407" y="520"/>
                    <a:pt x="401" y="530"/>
                  </a:cubicBezTo>
                  <a:lnTo>
                    <a:pt x="381" y="573"/>
                  </a:lnTo>
                  <a:lnTo>
                    <a:pt x="406" y="576"/>
                  </a:lnTo>
                  <a:lnTo>
                    <a:pt x="412" y="561"/>
                  </a:lnTo>
                  <a:lnTo>
                    <a:pt x="404" y="543"/>
                  </a:lnTo>
                  <a:cubicBezTo>
                    <a:pt x="406" y="539"/>
                    <a:pt x="417" y="541"/>
                    <a:pt x="423" y="538"/>
                  </a:cubicBezTo>
                  <a:cubicBezTo>
                    <a:pt x="430" y="537"/>
                    <a:pt x="435" y="526"/>
                    <a:pt x="441" y="527"/>
                  </a:cubicBezTo>
                  <a:cubicBezTo>
                    <a:pt x="447" y="528"/>
                    <a:pt x="453" y="542"/>
                    <a:pt x="460" y="547"/>
                  </a:cubicBezTo>
                  <a:lnTo>
                    <a:pt x="483" y="559"/>
                  </a:lnTo>
                  <a:lnTo>
                    <a:pt x="490" y="573"/>
                  </a:lnTo>
                  <a:lnTo>
                    <a:pt x="493" y="590"/>
                  </a:lnTo>
                  <a:lnTo>
                    <a:pt x="508" y="579"/>
                  </a:lnTo>
                  <a:cubicBezTo>
                    <a:pt x="508" y="579"/>
                    <a:pt x="507" y="566"/>
                    <a:pt x="509" y="564"/>
                  </a:cubicBezTo>
                  <a:cubicBezTo>
                    <a:pt x="513" y="561"/>
                    <a:pt x="512" y="581"/>
                    <a:pt x="521" y="569"/>
                  </a:cubicBezTo>
                  <a:cubicBezTo>
                    <a:pt x="530" y="557"/>
                    <a:pt x="525" y="556"/>
                    <a:pt x="515" y="549"/>
                  </a:cubicBezTo>
                  <a:lnTo>
                    <a:pt x="468" y="523"/>
                  </a:lnTo>
                  <a:lnTo>
                    <a:pt x="441" y="508"/>
                  </a:lnTo>
                  <a:lnTo>
                    <a:pt x="455" y="480"/>
                  </a:lnTo>
                  <a:lnTo>
                    <a:pt x="464" y="498"/>
                  </a:lnTo>
                  <a:lnTo>
                    <a:pt x="487" y="512"/>
                  </a:lnTo>
                  <a:lnTo>
                    <a:pt x="517" y="527"/>
                  </a:lnTo>
                  <a:cubicBezTo>
                    <a:pt x="526" y="535"/>
                    <a:pt x="529" y="546"/>
                    <a:pt x="539" y="559"/>
                  </a:cubicBezTo>
                  <a:cubicBezTo>
                    <a:pt x="549" y="572"/>
                    <a:pt x="570" y="602"/>
                    <a:pt x="579" y="608"/>
                  </a:cubicBezTo>
                  <a:cubicBezTo>
                    <a:pt x="588" y="614"/>
                    <a:pt x="588" y="598"/>
                    <a:pt x="592" y="597"/>
                  </a:cubicBezTo>
                  <a:cubicBezTo>
                    <a:pt x="596" y="594"/>
                    <a:pt x="604" y="602"/>
                    <a:pt x="604" y="599"/>
                  </a:cubicBezTo>
                  <a:cubicBezTo>
                    <a:pt x="604" y="596"/>
                    <a:pt x="596" y="583"/>
                    <a:pt x="593" y="578"/>
                  </a:cubicBezTo>
                  <a:cubicBezTo>
                    <a:pt x="589" y="574"/>
                    <a:pt x="590" y="568"/>
                    <a:pt x="587" y="567"/>
                  </a:cubicBezTo>
                  <a:cubicBezTo>
                    <a:pt x="585" y="563"/>
                    <a:pt x="583" y="558"/>
                    <a:pt x="584" y="555"/>
                  </a:cubicBezTo>
                  <a:cubicBezTo>
                    <a:pt x="585" y="552"/>
                    <a:pt x="589" y="550"/>
                    <a:pt x="592" y="548"/>
                  </a:cubicBezTo>
                  <a:lnTo>
                    <a:pt x="601" y="542"/>
                  </a:lnTo>
                  <a:cubicBezTo>
                    <a:pt x="607" y="541"/>
                    <a:pt x="621" y="541"/>
                    <a:pt x="627" y="541"/>
                  </a:cubicBezTo>
                  <a:cubicBezTo>
                    <a:pt x="633" y="541"/>
                    <a:pt x="636" y="541"/>
                    <a:pt x="640" y="539"/>
                  </a:cubicBezTo>
                  <a:cubicBezTo>
                    <a:pt x="644" y="537"/>
                    <a:pt x="648" y="532"/>
                    <a:pt x="650" y="528"/>
                  </a:cubicBezTo>
                  <a:lnTo>
                    <a:pt x="653" y="513"/>
                  </a:lnTo>
                  <a:lnTo>
                    <a:pt x="639" y="505"/>
                  </a:lnTo>
                  <a:cubicBezTo>
                    <a:pt x="639" y="503"/>
                    <a:pt x="650" y="505"/>
                    <a:pt x="655" y="501"/>
                  </a:cubicBezTo>
                  <a:cubicBezTo>
                    <a:pt x="660" y="497"/>
                    <a:pt x="665" y="488"/>
                    <a:pt x="670" y="483"/>
                  </a:cubicBezTo>
                  <a:cubicBezTo>
                    <a:pt x="675" y="478"/>
                    <a:pt x="681" y="471"/>
                    <a:pt x="686" y="470"/>
                  </a:cubicBezTo>
                  <a:lnTo>
                    <a:pt x="703" y="476"/>
                  </a:lnTo>
                  <a:lnTo>
                    <a:pt x="718" y="494"/>
                  </a:lnTo>
                  <a:cubicBezTo>
                    <a:pt x="723" y="498"/>
                    <a:pt x="727" y="503"/>
                    <a:pt x="731" y="501"/>
                  </a:cubicBezTo>
                  <a:cubicBezTo>
                    <a:pt x="735" y="499"/>
                    <a:pt x="742" y="488"/>
                    <a:pt x="742" y="482"/>
                  </a:cubicBezTo>
                  <a:lnTo>
                    <a:pt x="728" y="466"/>
                  </a:lnTo>
                  <a:cubicBezTo>
                    <a:pt x="730" y="462"/>
                    <a:pt x="746" y="463"/>
                    <a:pt x="755" y="459"/>
                  </a:cubicBezTo>
                  <a:cubicBezTo>
                    <a:pt x="764" y="455"/>
                    <a:pt x="777" y="444"/>
                    <a:pt x="782" y="444"/>
                  </a:cubicBezTo>
                  <a:cubicBezTo>
                    <a:pt x="787" y="444"/>
                    <a:pt x="786" y="452"/>
                    <a:pt x="784" y="458"/>
                  </a:cubicBezTo>
                  <a:cubicBezTo>
                    <a:pt x="782" y="464"/>
                    <a:pt x="765" y="469"/>
                    <a:pt x="772" y="480"/>
                  </a:cubicBezTo>
                  <a:cubicBezTo>
                    <a:pt x="779" y="491"/>
                    <a:pt x="820" y="516"/>
                    <a:pt x="824" y="525"/>
                  </a:cubicBezTo>
                  <a:cubicBezTo>
                    <a:pt x="828" y="534"/>
                    <a:pt x="808" y="535"/>
                    <a:pt x="796" y="537"/>
                  </a:cubicBezTo>
                  <a:cubicBezTo>
                    <a:pt x="784" y="539"/>
                    <a:pt x="763" y="541"/>
                    <a:pt x="751" y="539"/>
                  </a:cubicBezTo>
                  <a:cubicBezTo>
                    <a:pt x="739" y="537"/>
                    <a:pt x="739" y="524"/>
                    <a:pt x="722" y="524"/>
                  </a:cubicBezTo>
                  <a:cubicBezTo>
                    <a:pt x="705" y="524"/>
                    <a:pt x="707" y="533"/>
                    <a:pt x="697" y="537"/>
                  </a:cubicBezTo>
                  <a:lnTo>
                    <a:pt x="667" y="538"/>
                  </a:lnTo>
                  <a:lnTo>
                    <a:pt x="623" y="560"/>
                  </a:lnTo>
                  <a:lnTo>
                    <a:pt x="634" y="576"/>
                  </a:lnTo>
                  <a:lnTo>
                    <a:pt x="639" y="598"/>
                  </a:lnTo>
                  <a:lnTo>
                    <a:pt x="669" y="617"/>
                  </a:lnTo>
                  <a:lnTo>
                    <a:pt x="700" y="602"/>
                  </a:lnTo>
                  <a:lnTo>
                    <a:pt x="718" y="611"/>
                  </a:lnTo>
                  <a:lnTo>
                    <a:pt x="752" y="608"/>
                  </a:lnTo>
                  <a:lnTo>
                    <a:pt x="757" y="644"/>
                  </a:lnTo>
                  <a:lnTo>
                    <a:pt x="697" y="677"/>
                  </a:lnTo>
                  <a:close/>
                </a:path>
              </a:pathLst>
            </a:custGeom>
            <a:solidFill>
              <a:srgbClr val="FEFEFE">
                <a:alpha val="29803"/>
              </a:srgb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800">
                <a:solidFill>
                  <a:srgbClr val="080808"/>
                </a:solidFill>
                <a:ea typeface="宋体" pitchFamily="2" charset="-122"/>
              </a:endParaRPr>
            </a:p>
          </p:txBody>
        </p:sp>
      </p:grpSp>
      <p:pic>
        <p:nvPicPr>
          <p:cNvPr id="114" name="Picture 115" descr="artplus_nature_naturalcity42_a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93933" y="3167063"/>
            <a:ext cx="5901267" cy="2989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5" name="Picture 116" descr="artplus_nature_naturalcity42_i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275234" y="3352800"/>
            <a:ext cx="2205567" cy="877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6" name="Picture 117" descr="artplus_nature_naturalcity42_c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2395200" y="2895601"/>
            <a:ext cx="1483784" cy="866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7" name="Picture 118" descr="artplus_nature_naturalcity42_f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659034" y="4594226"/>
            <a:ext cx="6548967" cy="1882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8" name="Text Box 121"/>
          <p:cNvSpPr txBox="1">
            <a:spLocks noChangeArrowheads="1"/>
          </p:cNvSpPr>
          <p:nvPr/>
        </p:nvSpPr>
        <p:spPr bwMode="auto">
          <a:xfrm>
            <a:off x="11265525" y="152400"/>
            <a:ext cx="723275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 fontAlgn="base">
              <a:spcBef>
                <a:spcPct val="0"/>
              </a:spcBef>
              <a:spcAft>
                <a:spcPct val="0"/>
              </a:spcAft>
              <a:buFont typeface="Arial" charset="0"/>
              <a:buNone/>
              <a:defRPr/>
            </a:pPr>
            <a:r>
              <a:rPr lang="en-US" altLang="zh-CN" sz="2000" b="1">
                <a:solidFill>
                  <a:srgbClr val="000000"/>
                </a:solidFill>
                <a:latin typeface="Verdana" pitchFamily="34" charset="0"/>
                <a:ea typeface="宋体" pitchFamily="2" charset="-122"/>
              </a:rPr>
              <a:t>IDC</a:t>
            </a:r>
          </a:p>
        </p:txBody>
      </p:sp>
      <p:pic>
        <p:nvPicPr>
          <p:cNvPr id="119" name="Picture 122" descr="artplus_nature_naturalcity42_b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927851" y="3097213"/>
            <a:ext cx="3962400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0" name="Picture 123" descr="artplus_nature_naturalcity42_e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7924801" y="1993900"/>
            <a:ext cx="2061633" cy="1663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1" name="Picture 124" descr="artplus_nature_naturalcity42_d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7501467" y="2862264"/>
            <a:ext cx="831851" cy="57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91" name="Rectangle 119"/>
          <p:cNvSpPr>
            <a:spLocks noGrp="1" noChangeArrowheads="1"/>
          </p:cNvSpPr>
          <p:nvPr>
            <p:ph type="ctrTitle"/>
          </p:nvPr>
        </p:nvSpPr>
        <p:spPr>
          <a:xfrm>
            <a:off x="406400" y="4419600"/>
            <a:ext cx="8534400" cy="1143000"/>
          </a:xfrm>
        </p:spPr>
        <p:txBody>
          <a:bodyPr/>
          <a:lstStyle>
            <a:lvl1pPr algn="l">
              <a:defRPr sz="4300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192" name="Rectangle 120"/>
          <p:cNvSpPr>
            <a:spLocks noGrp="1" noChangeArrowheads="1"/>
          </p:cNvSpPr>
          <p:nvPr>
            <p:ph type="subTitle" idx="1"/>
          </p:nvPr>
        </p:nvSpPr>
        <p:spPr>
          <a:xfrm>
            <a:off x="406400" y="5715000"/>
            <a:ext cx="8534400" cy="3810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1800" b="1" i="1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122" name="Rectangle 112">
            <a:extLst>
              <a:ext uri="{FF2B5EF4-FFF2-40B4-BE49-F238E27FC236}"/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406400" y="6477001"/>
            <a:ext cx="2844800" cy="16827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C831044-29DC-4BAC-896E-004DF0B8B01C}" type="datetime9">
              <a:rPr lang="zh-CN" altLang="en-US">
                <a:solidFill>
                  <a:srgbClr val="FFFFFF"/>
                </a:solidFill>
              </a:rPr>
              <a:pPr>
                <a:defRPr/>
              </a:pPr>
              <a:t>2020年5月8日星期五12时50分20秒</a:t>
            </a:fld>
            <a:r>
              <a:rPr lang="en-US">
                <a:solidFill>
                  <a:srgbClr val="FFFFFF"/>
                </a:solidFill>
              </a:rPr>
              <a:t>2010-10-11</a:t>
            </a:r>
          </a:p>
        </p:txBody>
      </p:sp>
      <p:sp>
        <p:nvSpPr>
          <p:cNvPr id="123" name="Rectangle 113">
            <a:extLst>
              <a:ext uri="{FF2B5EF4-FFF2-40B4-BE49-F238E27FC236}"/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8940800" y="6477001"/>
            <a:ext cx="3048000" cy="168275"/>
          </a:xfrm>
        </p:spPr>
        <p:txBody>
          <a:bodyPr/>
          <a:lstStyle>
            <a:lvl1pPr algn="r">
              <a:defRPr/>
            </a:lvl1pPr>
          </a:lstStyle>
          <a:p>
            <a:pPr>
              <a:defRPr/>
            </a:pPr>
            <a:r>
              <a:rPr lang="en-US">
                <a:solidFill>
                  <a:srgbClr val="FFFFFF"/>
                </a:solidFill>
              </a:rPr>
              <a:t>IDC</a:t>
            </a:r>
            <a:r>
              <a:rPr lang="zh-CN" altLang="en-US">
                <a:solidFill>
                  <a:srgbClr val="FFFFFF"/>
                </a:solidFill>
              </a:rPr>
              <a:t>研究室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24" name="Rectangle 114">
            <a:extLst>
              <a:ext uri="{FF2B5EF4-FFF2-40B4-BE49-F238E27FC236}"/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xfrm>
            <a:off x="4876800" y="6477001"/>
            <a:ext cx="2844800" cy="168275"/>
          </a:xfrm>
        </p:spPr>
        <p:txBody>
          <a:bodyPr/>
          <a:lstStyle>
            <a:lvl1pPr algn="ctr">
              <a:defRPr smtClean="0"/>
            </a:lvl1pPr>
          </a:lstStyle>
          <a:p>
            <a:pPr>
              <a:defRPr/>
            </a:pPr>
            <a:fld id="{C33EAEEB-5857-4A87-9049-F1120F6CF943}" type="slidenum">
              <a:rPr lang="zh-CN" alt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3000"/>
                            </p:stCondLst>
                            <p:childTnLst>
                              <p:par>
                                <p:cTn id="1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500"/>
                            </p:stCondLst>
                            <p:childTnLst>
                              <p:par>
                                <p:cTn id="2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00"/>
                            </p:stCondLst>
                            <p:childTnLst>
                              <p:par>
                                <p:cTn id="24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2.37743E-6 L -0.21076 0.04787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-1010000" y="240000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6000"/>
                            </p:stCondLst>
                            <p:childTnLst>
                              <p:par>
                                <p:cTn id="3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6500"/>
                            </p:stCondLst>
                            <p:childTnLst>
                              <p:par>
                                <p:cTn id="3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13" Type="http://schemas.openxmlformats.org/officeDocument/2006/relationships/image" Target="../media/image5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3.png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7.png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jpeg"/><Relationship Id="rId14" Type="http://schemas.openxmlformats.org/officeDocument/2006/relationships/image" Target="../media/image6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2" descr="1"/>
          <p:cNvPicPr>
            <a:picLocks noChangeAspect="1" noChangeArrowheads="1"/>
          </p:cNvPicPr>
          <p:nvPr/>
        </p:nvPicPr>
        <p:blipFill>
          <a:blip r:embed="rId9" cstate="print"/>
          <a:srcRect b="38461"/>
          <a:stretch>
            <a:fillRect/>
          </a:stretch>
        </p:blipFill>
        <p:spPr bwMode="auto">
          <a:xfrm>
            <a:off x="0" y="6324601"/>
            <a:ext cx="12192000" cy="542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51" name="Rectangle 3">
            <a:extLst>
              <a:ext uri="{FF2B5EF4-FFF2-40B4-BE49-F238E27FC236}"/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1219200"/>
          </a:xfrm>
          <a:prstGeom prst="rect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tint val="0"/>
                  <a:invGamma/>
                </a:scheme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charset="0"/>
              <a:buNone/>
              <a:defRPr/>
            </a:pPr>
            <a:endParaRPr lang="zh-CN" altLang="en-US" sz="1800">
              <a:solidFill>
                <a:srgbClr val="080808"/>
              </a:solidFill>
              <a:ea typeface="宋体" pitchFamily="2" charset="-122"/>
            </a:endParaRPr>
          </a:p>
        </p:txBody>
      </p:sp>
      <p:sp>
        <p:nvSpPr>
          <p:cNvPr id="37892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295400"/>
            <a:ext cx="10972800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2053" name="Rectangle 5">
            <a:extLst>
              <a:ext uri="{FF2B5EF4-FFF2-40B4-BE49-F238E27FC236}"/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1" y="6537326"/>
            <a:ext cx="36449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buFont typeface="Arial" charset="0"/>
              <a:buNone/>
              <a:defRPr sz="12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35C37CCF-5AB3-41EE-B0D5-14B6C843F04E}" type="datetime9">
              <a:rPr lang="zh-CN" altLang="en-US">
                <a:solidFill>
                  <a:srgbClr val="FFFFFF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2020年5月8日星期五12时50分20秒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2054" name="Rectangle 6">
            <a:extLst>
              <a:ext uri="{FF2B5EF4-FFF2-40B4-BE49-F238E27FC236}"/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578351" y="6537326"/>
            <a:ext cx="3272367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buFont typeface="Arial" charset="0"/>
              <a:buNone/>
              <a:defRPr sz="12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2055" name="Rectangle 7">
            <a:extLst>
              <a:ext uri="{FF2B5EF4-FFF2-40B4-BE49-F238E27FC236}"/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537326"/>
            <a:ext cx="28448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buFont typeface="Arial" charset="0"/>
              <a:buNone/>
              <a:defRPr sz="1200">
                <a:solidFill>
                  <a:schemeClr val="bg1"/>
                </a:solidFill>
                <a:ea typeface="宋体" pitchFamily="2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375C052-7CD1-4483-9F69-42E69A874FAE}" type="slidenum">
              <a:rPr lang="zh-CN" altLang="en-US">
                <a:solidFill>
                  <a:srgbClr val="FFFFFF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zh-CN">
              <a:solidFill>
                <a:srgbClr val="FFFFFF"/>
              </a:solidFill>
            </a:endParaRPr>
          </a:p>
        </p:txBody>
      </p:sp>
      <p:pic>
        <p:nvPicPr>
          <p:cNvPr id="37896" name="Picture 8" descr="artplus_nature_naturalcity42_a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10521951" y="5935664"/>
            <a:ext cx="1646767" cy="833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7897" name="Picture 9" descr="artplus_nature_naturalcity42_b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10642601" y="5916613"/>
            <a:ext cx="1104900" cy="15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7898" name="Picture 10" descr="artplus_nature_naturalcity42_e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10881784" y="5608638"/>
            <a:ext cx="573616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7899" name="Picture 11" descr="artplus_nature_naturalcity42_d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10803467" y="5849939"/>
            <a:ext cx="230717" cy="161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7900" name="Picture 12" descr="artplus_nature_naturalcity42_i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11292418" y="5969001"/>
            <a:ext cx="615949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7901" name="Picture 13" descr="artplus_nature_naturalcity42_c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11417301" y="5943600"/>
            <a:ext cx="412751" cy="241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62" name="Picture 14" descr="artplus_nature_naturalcity42_f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10568517" y="6334126"/>
            <a:ext cx="1826683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63" name="Rectangle 15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28601"/>
            <a:ext cx="10972800" cy="868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75" r:id="rId3"/>
    <p:sldLayoutId id="2147483676" r:id="rId4"/>
    <p:sldLayoutId id="2147483677" r:id="rId5"/>
    <p:sldLayoutId id="2147483678" r:id="rId6"/>
    <p:sldLayoutId id="2147483680" r:id="rId7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2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20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63" grpId="0" autoUpdateAnimBg="0"/>
    </p:bldLst>
  </p:timing>
  <p:hf sldNum="0" hdr="0" ft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200" b="1" i="1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200" b="1" i="1">
          <a:solidFill>
            <a:schemeClr val="tx1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200" b="1" i="1">
          <a:solidFill>
            <a:schemeClr val="tx1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200" b="1" i="1">
          <a:solidFill>
            <a:schemeClr val="tx1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200" b="1" i="1">
          <a:solidFill>
            <a:schemeClr val="tx1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200" b="1" i="1">
          <a:solidFill>
            <a:schemeClr val="tx1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200" b="1" i="1">
          <a:solidFill>
            <a:schemeClr val="tx1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200" b="1" i="1">
          <a:solidFill>
            <a:schemeClr val="tx1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200" b="1" i="1">
          <a:solidFill>
            <a:schemeClr val="tx1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Font typeface="Wingdings" pitchFamily="2" charset="2"/>
        <a:buChar char="v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Font typeface="Wingdings" pitchFamily="2" charset="2"/>
        <a:buChar char="§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Wingdings" pitchFamily="2" charset="2"/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Wingdings" pitchFamily="2" charset="2"/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Wingdings" pitchFamily="2" charset="2"/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Wingdings" pitchFamily="2" charset="2"/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 descr="1"/>
          <p:cNvPicPr>
            <a:picLocks noChangeAspect="1" noChangeArrowheads="1"/>
          </p:cNvPicPr>
          <p:nvPr/>
        </p:nvPicPr>
        <p:blipFill>
          <a:blip r:embed="rId3" cstate="print"/>
          <a:srcRect b="38461"/>
          <a:stretch>
            <a:fillRect/>
          </a:stretch>
        </p:blipFill>
        <p:spPr bwMode="auto">
          <a:xfrm>
            <a:off x="0" y="6324601"/>
            <a:ext cx="12192000" cy="542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51" name="Rectangle 3">
            <a:extLst>
              <a:ext uri="{FF2B5EF4-FFF2-40B4-BE49-F238E27FC236}"/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1219200"/>
          </a:xfrm>
          <a:prstGeom prst="rect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tint val="0"/>
                  <a:invGamma/>
                </a:scheme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charset="0"/>
              <a:buNone/>
              <a:defRPr/>
            </a:pPr>
            <a:endParaRPr lang="zh-CN" altLang="en-US" sz="1800">
              <a:solidFill>
                <a:srgbClr val="080808"/>
              </a:solidFill>
              <a:ea typeface="宋体" pitchFamily="2" charset="-122"/>
            </a:endParaRPr>
          </a:p>
        </p:txBody>
      </p:sp>
      <p:sp>
        <p:nvSpPr>
          <p:cNvPr id="34820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295400"/>
            <a:ext cx="10972800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2053" name="Rectangle 5">
            <a:extLst>
              <a:ext uri="{FF2B5EF4-FFF2-40B4-BE49-F238E27FC236}"/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1" y="6537326"/>
            <a:ext cx="36449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buFont typeface="Arial" charset="0"/>
              <a:buNone/>
              <a:defRPr sz="12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6A7D86E-D9BB-44E4-A1C1-DB70CC4E0A28}" type="datetime9">
              <a:rPr lang="zh-CN" altLang="en-US">
                <a:solidFill>
                  <a:srgbClr val="FFFFFF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2020年5月8日星期五12时50分20秒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2054" name="Rectangle 6">
            <a:extLst>
              <a:ext uri="{FF2B5EF4-FFF2-40B4-BE49-F238E27FC236}"/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578351" y="6537326"/>
            <a:ext cx="3272367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buFont typeface="Arial" charset="0"/>
              <a:buNone/>
              <a:defRPr sz="12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2055" name="Rectangle 7">
            <a:extLst>
              <a:ext uri="{FF2B5EF4-FFF2-40B4-BE49-F238E27FC236}"/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537326"/>
            <a:ext cx="28448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buFont typeface="Arial" charset="0"/>
              <a:buNone/>
              <a:defRPr sz="1200" smtClean="0">
                <a:solidFill>
                  <a:schemeClr val="bg1"/>
                </a:solidFill>
                <a:ea typeface="宋体" pitchFamily="2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C6CF163-6253-41F9-9A84-C9B9CE140059}" type="slidenum">
              <a:rPr lang="zh-CN" altLang="en-US">
                <a:solidFill>
                  <a:srgbClr val="FFFFFF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zh-CN">
              <a:solidFill>
                <a:srgbClr val="FFFFFF"/>
              </a:solidFill>
            </a:endParaRPr>
          </a:p>
        </p:txBody>
      </p:sp>
      <p:pic>
        <p:nvPicPr>
          <p:cNvPr id="34824" name="Picture 8" descr="artplus_nature_naturalcity42_a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521951" y="5935664"/>
            <a:ext cx="1646767" cy="833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4825" name="Picture 9" descr="artplus_nature_naturalcity42_b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0642601" y="5916613"/>
            <a:ext cx="1104900" cy="15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4826" name="Picture 10" descr="artplus_nature_naturalcity42_e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0881784" y="5608638"/>
            <a:ext cx="573616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4827" name="Picture 11" descr="artplus_nature_naturalcity42_d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0803467" y="5849939"/>
            <a:ext cx="230717" cy="161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4828" name="Picture 12" descr="artplus_nature_naturalcity42_i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1292418" y="5969001"/>
            <a:ext cx="615949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4829" name="Picture 13" descr="artplus_nature_naturalcity42_c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11417301" y="5943600"/>
            <a:ext cx="412751" cy="241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62" name="Picture 14" descr="artplus_nature_naturalcity42_f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10568517" y="6334126"/>
            <a:ext cx="1826683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63" name="Rectangle 15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28601"/>
            <a:ext cx="10972800" cy="868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2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20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63" grpId="0" autoUpdateAnimBg="0"/>
    </p:bldLst>
  </p:timing>
  <p:hf sldNum="0" hdr="0" ft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200" b="1" i="1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200" b="1" i="1">
          <a:solidFill>
            <a:schemeClr val="tx1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200" b="1" i="1">
          <a:solidFill>
            <a:schemeClr val="tx1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200" b="1" i="1">
          <a:solidFill>
            <a:schemeClr val="tx1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200" b="1" i="1">
          <a:solidFill>
            <a:schemeClr val="tx1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200" b="1" i="1">
          <a:solidFill>
            <a:schemeClr val="tx1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200" b="1" i="1">
          <a:solidFill>
            <a:schemeClr val="tx1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200" b="1" i="1">
          <a:solidFill>
            <a:schemeClr val="tx1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200" b="1" i="1">
          <a:solidFill>
            <a:schemeClr val="tx1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Font typeface="Wingdings" pitchFamily="2" charset="2"/>
        <a:buChar char="v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Font typeface="Wingdings" pitchFamily="2" charset="2"/>
        <a:buChar char="§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Wingdings" pitchFamily="2" charset="2"/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Wingdings" pitchFamily="2" charset="2"/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Wingdings" pitchFamily="2" charset="2"/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Wingdings" pitchFamily="2" charset="2"/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0.png"/><Relationship Id="rId2" Type="http://schemas.openxmlformats.org/officeDocument/2006/relationships/video" Target="file:///I:\&#23454;&#39564;&#23460;&#26412;&#31185;&#22799;&#20196;&#33829;&#20171;&#32461;\&#36335;&#36793;&#20572;&#36710;.avi" TargetMode="External"/><Relationship Id="rId1" Type="http://schemas.openxmlformats.org/officeDocument/2006/relationships/video" Target="file:///I:\&#23454;&#39564;&#23460;&#26412;&#31185;&#22799;&#20196;&#33829;&#20171;&#32461;\&#36710;&#36742;&#36974;&#25377;&#36716;&#24367;.avi" TargetMode="External"/><Relationship Id="rId6" Type="http://schemas.openxmlformats.org/officeDocument/2006/relationships/hyperlink" Target="file:///E:\&#25945;&#23398;\&#20154;&#24037;&#26234;&#33021;\2019&#24180;\&#35762;&#35838;\&#36335;&#36793;&#20572;&#36710;.avi" TargetMode="External"/><Relationship Id="rId5" Type="http://schemas.openxmlformats.org/officeDocument/2006/relationships/image" Target="../media/image39.png"/><Relationship Id="rId4" Type="http://schemas.openxmlformats.org/officeDocument/2006/relationships/hyperlink" Target="file:///E:\&#25945;&#23398;\&#20154;&#24037;&#26234;&#33021;\2019&#24180;\&#35762;&#35838;\&#36710;&#36742;&#36974;&#25377;&#36716;&#24367;.avi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file:///E:\&#25945;&#23398;\&#20154;&#24037;&#26234;&#33021;\2019&#24180;\&#35762;&#35838;\&#36319;&#36394;&#35745;&#25968;.avi" TargetMode="External"/><Relationship Id="rId2" Type="http://schemas.openxmlformats.org/officeDocument/2006/relationships/slideLayout" Target="../slideLayouts/slideLayout2.xml"/><Relationship Id="rId1" Type="http://schemas.openxmlformats.org/officeDocument/2006/relationships/video" Target="file:///I:\&#23454;&#39564;&#23460;&#26412;&#31185;&#22799;&#20196;&#33829;&#20171;&#32461;\&#36319;&#36394;&#35745;&#25968;.avi" TargetMode="External"/><Relationship Id="rId4" Type="http://schemas.openxmlformats.org/officeDocument/2006/relationships/image" Target="../media/image4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file:///E:\&#25945;&#23398;\&#20154;&#24037;&#26234;&#33021;\2019&#24180;\&#35762;&#35838;\&#36319;&#36394;&#35745;&#25968;.avi" TargetMode="External"/><Relationship Id="rId2" Type="http://schemas.openxmlformats.org/officeDocument/2006/relationships/slideLayout" Target="../slideLayouts/slideLayout2.xml"/><Relationship Id="rId1" Type="http://schemas.openxmlformats.org/officeDocument/2006/relationships/video" Target="file:///I:\&#23454;&#39564;&#23460;&#26412;&#31185;&#22799;&#20196;&#33829;&#20171;&#32461;\&#22810;&#25668;&#20687;&#22836;&#30417;&#25511;.mp4" TargetMode="External"/><Relationship Id="rId4" Type="http://schemas.openxmlformats.org/officeDocument/2006/relationships/image" Target="../media/image42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jpeg"/><Relationship Id="rId5" Type="http://schemas.openxmlformats.org/officeDocument/2006/relationships/image" Target="../media/image47.jpeg"/><Relationship Id="rId4" Type="http://schemas.openxmlformats.org/officeDocument/2006/relationships/image" Target="../media/image46.jpe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8" name="Text Box 2"/>
          <p:cNvSpPr txBox="1">
            <a:spLocks noChangeArrowheads="1"/>
          </p:cNvSpPr>
          <p:nvPr/>
        </p:nvSpPr>
        <p:spPr bwMode="auto">
          <a:xfrm>
            <a:off x="1752600" y="914400"/>
            <a:ext cx="8602662" cy="11079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charset="0"/>
              <a:buNone/>
            </a:pPr>
            <a:r>
              <a:rPr lang="en-US" altLang="zh-CN" sz="6600" dirty="0">
                <a:solidFill>
                  <a:schemeClr val="bg1"/>
                </a:solidFill>
              </a:rPr>
              <a:t>Artificial Intelligence</a:t>
            </a:r>
            <a:endParaRPr lang="zh-CN" altLang="en-US" sz="6600" b="1" i="1" dirty="0">
              <a:solidFill>
                <a:schemeClr val="bg1"/>
              </a:solidFill>
              <a:ea typeface="宋体" charset="-122"/>
            </a:endParaRPr>
          </a:p>
        </p:txBody>
      </p:sp>
      <p:sp>
        <p:nvSpPr>
          <p:cNvPr id="36869" name="Text Box 3"/>
          <p:cNvSpPr txBox="1">
            <a:spLocks noChangeArrowheads="1"/>
          </p:cNvSpPr>
          <p:nvPr/>
        </p:nvSpPr>
        <p:spPr bwMode="auto">
          <a:xfrm>
            <a:off x="533400" y="4127718"/>
            <a:ext cx="7696200" cy="18158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charset="0"/>
              <a:buNone/>
            </a:pPr>
            <a:r>
              <a:rPr lang="en-US" altLang="zh-CN" sz="2800" dirty="0">
                <a:solidFill>
                  <a:schemeClr val="bg1">
                    <a:lumMod val="95000"/>
                  </a:schemeClr>
                </a:solidFill>
                <a:ea typeface="宋体" charset="-122"/>
              </a:rPr>
              <a:t>School of computer science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Font typeface="Arial" charset="0"/>
              <a:buNone/>
            </a:pPr>
            <a:r>
              <a:rPr lang="en-US" altLang="zh-CN" sz="2800" dirty="0" err="1">
                <a:solidFill>
                  <a:schemeClr val="bg1">
                    <a:lumMod val="95000"/>
                  </a:schemeClr>
                </a:solidFill>
                <a:ea typeface="宋体" charset="-122"/>
              </a:rPr>
              <a:t>Huazhong</a:t>
            </a:r>
            <a:r>
              <a:rPr lang="en-US" altLang="zh-CN" sz="2800" dirty="0">
                <a:solidFill>
                  <a:schemeClr val="bg1">
                    <a:lumMod val="95000"/>
                  </a:schemeClr>
                </a:solidFill>
                <a:ea typeface="宋体" charset="-122"/>
              </a:rPr>
              <a:t> university of science and technology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charset="0"/>
              <a:buNone/>
            </a:pPr>
            <a:endParaRPr lang="en-US" altLang="zh-CN" sz="2800" b="1" dirty="0">
              <a:solidFill>
                <a:schemeClr val="bg1">
                  <a:lumMod val="95000"/>
                </a:schemeClr>
              </a:solidFill>
              <a:ea typeface="宋体" charset="-122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800" b="1" dirty="0" smtClean="0">
                <a:solidFill>
                  <a:schemeClr val="bg1">
                    <a:lumMod val="95000"/>
                  </a:schemeClr>
                </a:solidFill>
                <a:ea typeface="宋体" charset="-122"/>
              </a:rPr>
              <a:t>冯琪</a:t>
            </a:r>
            <a:endParaRPr lang="zh-CN" altLang="en-US" sz="2800" b="1" dirty="0">
              <a:solidFill>
                <a:schemeClr val="bg1">
                  <a:lumMod val="95000"/>
                </a:schemeClr>
              </a:solidFill>
              <a:ea typeface="宋体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Wow   AI !</a:t>
            </a:r>
            <a:endParaRPr altLang="zh-CN" b="1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2666108" y="4684246"/>
            <a:ext cx="6859786" cy="802690"/>
          </a:xfrm>
        </p:spPr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altLang="zh-CN" sz="2400" dirty="0"/>
              <a:t>Introduction to Artificial Intelligence – Lecture 01</a:t>
            </a:r>
            <a:endParaRPr sz="2400" dirty="0"/>
          </a:p>
        </p:txBody>
      </p:sp>
      <p:pic>
        <p:nvPicPr>
          <p:cNvPr id="21508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0861" y="3593350"/>
            <a:ext cx="700270" cy="6931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标题 12"/>
          <p:cNvSpPr>
            <a:spLocks noGrp="1"/>
          </p:cNvSpPr>
          <p:nvPr>
            <p:ph type="title"/>
          </p:nvPr>
        </p:nvSpPr>
        <p:spPr>
          <a:xfrm>
            <a:off x="2590800" y="381000"/>
            <a:ext cx="6859786" cy="765771"/>
          </a:xfrm>
        </p:spPr>
        <p:txBody>
          <a:bodyPr/>
          <a:lstStyle/>
          <a:p>
            <a:r>
              <a:rPr lang="en-US" altLang="zh-CN" sz="4400" dirty="0"/>
              <a:t>Fields</a:t>
            </a:r>
            <a:endParaRPr altLang="zh-CN" sz="4400" dirty="0"/>
          </a:p>
        </p:txBody>
      </p:sp>
      <p:sp>
        <p:nvSpPr>
          <p:cNvPr id="14" name="内容占位符 13"/>
          <p:cNvSpPr>
            <a:spLocks noGrp="1"/>
          </p:cNvSpPr>
          <p:nvPr>
            <p:ph idx="1"/>
          </p:nvPr>
        </p:nvSpPr>
        <p:spPr>
          <a:xfrm>
            <a:off x="990600" y="1219200"/>
            <a:ext cx="9103370" cy="5105400"/>
          </a:xfrm>
        </p:spPr>
        <p:txBody>
          <a:bodyPr rtlCol="0">
            <a:normAutofit fontScale="92500" lnSpcReduction="10000"/>
          </a:bodyPr>
          <a:lstStyle/>
          <a:p>
            <a:pPr marL="205795" indent="-205795" fontAlgn="auto">
              <a:lnSpc>
                <a:spcPct val="120000"/>
              </a:lnSpc>
              <a:spcAft>
                <a:spcPts val="0"/>
              </a:spcAft>
              <a:defRPr/>
            </a:pPr>
            <a:r>
              <a:rPr lang="en-US" altLang="zh-CN" sz="3000" dirty="0"/>
              <a:t>AI is relevant to any intellectual task</a:t>
            </a:r>
          </a:p>
          <a:p>
            <a:pPr marL="410876" lvl="1">
              <a:lnSpc>
                <a:spcPct val="120000"/>
              </a:lnSpc>
              <a:defRPr/>
            </a:pPr>
            <a:r>
              <a:rPr lang="en-US" altLang="zh-CN" sz="2600" dirty="0"/>
              <a:t>General</a:t>
            </a:r>
          </a:p>
          <a:p>
            <a:pPr marL="810926" lvl="2">
              <a:lnSpc>
                <a:spcPct val="120000"/>
              </a:lnSpc>
              <a:defRPr/>
            </a:pPr>
            <a:r>
              <a:rPr lang="en-US" altLang="zh-CN" sz="2200" dirty="0"/>
              <a:t>Learning</a:t>
            </a:r>
          </a:p>
          <a:p>
            <a:pPr marL="810926" lvl="2">
              <a:lnSpc>
                <a:spcPct val="120000"/>
              </a:lnSpc>
              <a:defRPr/>
            </a:pPr>
            <a:r>
              <a:rPr lang="en-US" altLang="zh-CN" sz="2200" dirty="0"/>
              <a:t>Perception</a:t>
            </a:r>
          </a:p>
          <a:p>
            <a:pPr marL="810926" lvl="2">
              <a:lnSpc>
                <a:spcPct val="120000"/>
              </a:lnSpc>
              <a:defRPr/>
            </a:pPr>
            <a:r>
              <a:rPr lang="en-US" altLang="zh-CN" sz="2200" dirty="0"/>
              <a:t>…</a:t>
            </a:r>
          </a:p>
          <a:p>
            <a:pPr marL="410876" lvl="1">
              <a:lnSpc>
                <a:spcPct val="120000"/>
              </a:lnSpc>
              <a:buSzPct val="80000"/>
              <a:defRPr/>
            </a:pPr>
            <a:r>
              <a:rPr lang="en-US" altLang="zh-CN" sz="2600" dirty="0"/>
              <a:t>Specific</a:t>
            </a:r>
          </a:p>
          <a:p>
            <a:pPr marL="810926" lvl="2">
              <a:lnSpc>
                <a:spcPct val="120000"/>
              </a:lnSpc>
              <a:defRPr/>
            </a:pPr>
            <a:r>
              <a:rPr lang="en-US" altLang="zh-CN" sz="2200" dirty="0"/>
              <a:t>Playing chess </a:t>
            </a:r>
            <a:r>
              <a:rPr lang="zh-CN" altLang="en-US" sz="2200" dirty="0"/>
              <a:t> </a:t>
            </a:r>
            <a:r>
              <a:rPr lang="en-US" altLang="zh-CN" sz="2200" dirty="0"/>
              <a:t>( go chess, …)</a:t>
            </a:r>
          </a:p>
          <a:p>
            <a:pPr marL="810926" lvl="2">
              <a:lnSpc>
                <a:spcPct val="120000"/>
              </a:lnSpc>
              <a:defRPr/>
            </a:pPr>
            <a:r>
              <a:rPr lang="en-US" altLang="zh-CN" sz="2200" dirty="0"/>
              <a:t>Proving mathematical theorems</a:t>
            </a:r>
          </a:p>
          <a:p>
            <a:pPr marL="810926" lvl="2">
              <a:lnSpc>
                <a:spcPct val="120000"/>
              </a:lnSpc>
              <a:defRPr/>
            </a:pPr>
            <a:r>
              <a:rPr lang="en-US" altLang="zh-CN" sz="2200" dirty="0"/>
              <a:t>Writing poetry</a:t>
            </a:r>
          </a:p>
          <a:p>
            <a:pPr marL="810926" lvl="2">
              <a:lnSpc>
                <a:spcPct val="120000"/>
              </a:lnSpc>
              <a:defRPr/>
            </a:pPr>
            <a:r>
              <a:rPr lang="en-US" altLang="zh-CN" sz="2200" dirty="0"/>
              <a:t>Driving a car on a crowded street</a:t>
            </a:r>
          </a:p>
          <a:p>
            <a:pPr marL="810926" lvl="2">
              <a:lnSpc>
                <a:spcPct val="120000"/>
              </a:lnSpc>
              <a:defRPr/>
            </a:pPr>
            <a:r>
              <a:rPr lang="en-US" altLang="zh-CN" sz="2200" dirty="0"/>
              <a:t>Diagnosing disease</a:t>
            </a:r>
          </a:p>
          <a:p>
            <a:pPr marL="810926" lvl="2">
              <a:lnSpc>
                <a:spcPct val="120000"/>
              </a:lnSpc>
              <a:defRPr/>
            </a:pPr>
            <a:r>
              <a:rPr lang="en-US" altLang="zh-CN" sz="2200" dirty="0"/>
              <a:t>…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标题 1"/>
          <p:cNvSpPr>
            <a:spLocks noGrp="1"/>
          </p:cNvSpPr>
          <p:nvPr>
            <p:ph type="title"/>
          </p:nvPr>
        </p:nvSpPr>
        <p:spPr>
          <a:xfrm>
            <a:off x="2667000" y="457200"/>
            <a:ext cx="6859786" cy="765771"/>
          </a:xfrm>
        </p:spPr>
        <p:txBody>
          <a:bodyPr/>
          <a:lstStyle/>
          <a:p>
            <a:r>
              <a:rPr lang="en-US" altLang="zh-CN" sz="4400" dirty="0"/>
              <a:t>Different definitions </a:t>
            </a:r>
            <a:endParaRPr altLang="zh-CN" sz="4400" dirty="0"/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42452666"/>
              </p:ext>
            </p:extLst>
          </p:nvPr>
        </p:nvGraphicFramePr>
        <p:xfrm>
          <a:off x="1219200" y="2294040"/>
          <a:ext cx="9601199" cy="3201234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49319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19548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91252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491722">
                <a:tc>
                  <a:txBody>
                    <a:bodyPr/>
                    <a:lstStyle/>
                    <a:p>
                      <a:endParaRPr lang="zh-CN" sz="2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601" marR="68601" marT="34299" marB="3429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Thinking</a:t>
                      </a:r>
                      <a:endParaRPr lang="zh-CN" sz="2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601" marR="68601" marT="34299" marB="3429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Acting</a:t>
                      </a:r>
                      <a:endParaRPr lang="zh-CN" sz="2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601" marR="68601" marT="34299" marB="34299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373837">
                <a:tc>
                  <a:txBody>
                    <a:bodyPr/>
                    <a:lstStyle/>
                    <a:p>
                      <a:r>
                        <a:rPr lang="en-US" altLang="zh-CN" sz="2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Humanly</a:t>
                      </a:r>
                      <a:endParaRPr lang="zh-CN" sz="2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601" marR="68601" marT="34299" marB="3429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2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to make computers think ...Machines</a:t>
                      </a:r>
                      <a:r>
                        <a:rPr lang="en-US" altLang="zh-CN" sz="2200" baseline="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r>
                        <a:rPr lang="en-US" altLang="zh-CN" sz="2200" baseline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with minds</a:t>
                      </a:r>
                      <a:endParaRPr lang="zh-CN" sz="2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601" marR="68601" marT="34299" marB="3429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Machines</a:t>
                      </a:r>
                      <a:r>
                        <a:rPr lang="en-US" altLang="zh-CN" sz="2200" baseline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perform functions like people do</a:t>
                      </a:r>
                      <a:endParaRPr lang="zh-CN" sz="2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601" marR="68601" marT="34299" marB="34299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335675">
                <a:tc>
                  <a:txBody>
                    <a:bodyPr/>
                    <a:lstStyle/>
                    <a:p>
                      <a:r>
                        <a:rPr lang="en-US" altLang="zh-CN" sz="2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Rationally</a:t>
                      </a:r>
                      <a:endParaRPr lang="zh-CN" sz="2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601" marR="68601" marT="34299" marB="3429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Computational</a:t>
                      </a:r>
                      <a:r>
                        <a:rPr lang="en-US" altLang="zh-CN" sz="2200" baseline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models</a:t>
                      </a:r>
                      <a:endParaRPr lang="zh-CN" sz="2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601" marR="68601" marT="34299" marB="3429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Rational agent</a:t>
                      </a:r>
                      <a:endParaRPr lang="zh-CN" sz="2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601" marR="68601" marT="34299" marB="34299"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1522811" y="274638"/>
            <a:ext cx="9146380" cy="1020762"/>
          </a:xfrm>
        </p:spPr>
        <p:txBody>
          <a:bodyPr/>
          <a:lstStyle/>
          <a:p>
            <a:r>
              <a:rPr lang="en-US" altLang="zh-CN" dirty="0"/>
              <a:t>Cognitive </a:t>
            </a:r>
            <a:r>
              <a:rPr lang="en-US" altLang="zh-CN" dirty="0" smtClean="0"/>
              <a:t>viewpoints</a:t>
            </a:r>
            <a:endParaRPr lang="zh-CN" altLang="en-US" dirty="0"/>
          </a:p>
        </p:txBody>
      </p:sp>
      <p:sp>
        <p:nvSpPr>
          <p:cNvPr id="7" name="内容占位符 13"/>
          <p:cNvSpPr>
            <a:spLocks noGrp="1"/>
          </p:cNvSpPr>
          <p:nvPr>
            <p:ph idx="1"/>
          </p:nvPr>
        </p:nvSpPr>
        <p:spPr>
          <a:xfrm>
            <a:off x="685800" y="1447800"/>
            <a:ext cx="11125200" cy="4267200"/>
          </a:xfrm>
        </p:spPr>
        <p:txBody>
          <a:bodyPr rtlCol="0">
            <a:normAutofit lnSpcReduction="10000"/>
          </a:bodyPr>
          <a:lstStyle/>
          <a:p>
            <a:pPr marL="205795" indent="-205795" fontAlgn="auto">
              <a:lnSpc>
                <a:spcPct val="120000"/>
              </a:lnSpc>
              <a:spcAft>
                <a:spcPts val="0"/>
              </a:spcAft>
              <a:defRPr/>
            </a:pPr>
            <a:r>
              <a:rPr lang="en-US" altLang="zh-CN" sz="3000" dirty="0" smtClean="0">
                <a:latin typeface="+mn-ea"/>
                <a:cs typeface="Times New Roman" panose="02020603050405020304" pitchFamily="18" charset="0"/>
              </a:rPr>
              <a:t>Three mainstream schools</a:t>
            </a:r>
            <a:endParaRPr lang="en-US" altLang="zh-CN" sz="3000" dirty="0">
              <a:latin typeface="+mn-ea"/>
              <a:cs typeface="Times New Roman" panose="02020603050405020304" pitchFamily="18" charset="0"/>
            </a:endParaRPr>
          </a:p>
          <a:p>
            <a:pPr marL="410876" lvl="1">
              <a:lnSpc>
                <a:spcPct val="120000"/>
              </a:lnSpc>
              <a:defRPr/>
            </a:pPr>
            <a:r>
              <a:rPr lang="en-US" altLang="zh-CN" sz="26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Symbolism</a:t>
            </a:r>
            <a:r>
              <a:rPr lang="zh-CN" altLang="en-US" sz="2800" dirty="0" smtClean="0">
                <a:latin typeface="+mn-ea"/>
                <a:ea typeface="+mn-ea"/>
                <a:cs typeface="Times New Roman" panose="02020603050405020304" pitchFamily="18" charset="0"/>
              </a:rPr>
              <a:t>（</a:t>
            </a:r>
            <a:r>
              <a:rPr lang="en-US" altLang="zh-CN" sz="2800" dirty="0" smtClean="0">
                <a:latin typeface="+mn-ea"/>
                <a:ea typeface="+mn-ea"/>
                <a:cs typeface="Times New Roman" panose="02020603050405020304" pitchFamily="18" charset="0"/>
              </a:rPr>
              <a:t>Logicism\Psychologism\Computerism</a:t>
            </a:r>
            <a:r>
              <a:rPr lang="zh-CN" altLang="en-US" sz="2800" dirty="0" smtClean="0">
                <a:latin typeface="+mn-ea"/>
                <a:ea typeface="+mn-ea"/>
                <a:cs typeface="Times New Roman" panose="02020603050405020304" pitchFamily="18" charset="0"/>
              </a:rPr>
              <a:t>）</a:t>
            </a:r>
            <a:endParaRPr lang="en-US" altLang="zh-CN" sz="2800" dirty="0" smtClean="0">
              <a:latin typeface="+mn-ea"/>
              <a:ea typeface="+mn-ea"/>
              <a:cs typeface="Times New Roman" panose="02020603050405020304" pitchFamily="18" charset="0"/>
            </a:endParaRPr>
          </a:p>
          <a:p>
            <a:pPr marL="125126" lvl="1" indent="0">
              <a:lnSpc>
                <a:spcPct val="120000"/>
              </a:lnSpc>
              <a:buNone/>
              <a:defRPr/>
            </a:pPr>
            <a:r>
              <a:rPr lang="en-US" altLang="zh-CN" sz="2800" dirty="0">
                <a:latin typeface="+mn-ea"/>
                <a:ea typeface="+mn-ea"/>
                <a:cs typeface="Times New Roman" panose="02020603050405020304" pitchFamily="18" charset="0"/>
              </a:rPr>
              <a:t>       </a:t>
            </a:r>
            <a:r>
              <a:rPr lang="en-US" altLang="zh-CN" sz="2400" dirty="0" smtClean="0">
                <a:latin typeface="+mn-ea"/>
                <a:ea typeface="+mn-ea"/>
                <a:cs typeface="Times New Roman" panose="02020603050405020304" pitchFamily="18" charset="0"/>
              </a:rPr>
              <a:t>---</a:t>
            </a:r>
            <a:r>
              <a:rPr lang="en-US" altLang="zh-CN" sz="2400" dirty="0">
                <a:latin typeface="+mn-ea"/>
                <a:ea typeface="+mn-ea"/>
                <a:cs typeface="Times New Roman" panose="02020603050405020304" pitchFamily="18" charset="0"/>
              </a:rPr>
              <a:t>The hypothesis of physical symbol system and the principle of limited rationality</a:t>
            </a:r>
            <a:endParaRPr lang="en-US" altLang="zh-CN" sz="2400" dirty="0" smtClean="0">
              <a:latin typeface="+mn-ea"/>
              <a:ea typeface="+mn-ea"/>
              <a:cs typeface="Times New Roman" panose="02020603050405020304" pitchFamily="18" charset="0"/>
            </a:endParaRPr>
          </a:p>
          <a:p>
            <a:pPr marL="410876" lvl="1">
              <a:lnSpc>
                <a:spcPct val="120000"/>
              </a:lnSpc>
              <a:defRPr/>
            </a:pPr>
            <a:r>
              <a:rPr lang="en-US" altLang="zh-CN" sz="28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Connectionism</a:t>
            </a:r>
            <a:r>
              <a:rPr lang="zh-CN" altLang="en-US" sz="2800" dirty="0" smtClean="0">
                <a:latin typeface="+mn-ea"/>
                <a:ea typeface="+mn-ea"/>
                <a:cs typeface="Times New Roman" panose="02020603050405020304" pitchFamily="18" charset="0"/>
              </a:rPr>
              <a:t>（</a:t>
            </a:r>
            <a:r>
              <a:rPr lang="en-US" altLang="zh-CN" sz="2800" dirty="0" smtClean="0">
                <a:latin typeface="+mn-ea"/>
                <a:ea typeface="+mn-ea"/>
                <a:cs typeface="Times New Roman" panose="02020603050405020304" pitchFamily="18" charset="0"/>
              </a:rPr>
              <a:t>Bionicsism\Physiologism</a:t>
            </a:r>
            <a:r>
              <a:rPr lang="zh-CN" altLang="en-US" sz="2800" dirty="0" smtClean="0">
                <a:latin typeface="+mn-ea"/>
                <a:ea typeface="+mn-ea"/>
                <a:cs typeface="Times New Roman" panose="02020603050405020304" pitchFamily="18" charset="0"/>
              </a:rPr>
              <a:t>）</a:t>
            </a:r>
            <a:endParaRPr lang="en-US" altLang="zh-CN" sz="2800" dirty="0" smtClean="0">
              <a:latin typeface="+mn-ea"/>
              <a:ea typeface="+mn-ea"/>
              <a:cs typeface="Times New Roman" panose="02020603050405020304" pitchFamily="18" charset="0"/>
            </a:endParaRPr>
          </a:p>
          <a:p>
            <a:pPr marL="125126" lvl="1" indent="0">
              <a:lnSpc>
                <a:spcPct val="120000"/>
              </a:lnSpc>
              <a:buNone/>
              <a:defRPr/>
            </a:pPr>
            <a:r>
              <a:rPr lang="en-US" altLang="zh-CN" sz="2400" dirty="0">
                <a:latin typeface="+mn-ea"/>
                <a:ea typeface="+mn-ea"/>
                <a:cs typeface="Times New Roman" panose="02020603050405020304" pitchFamily="18" charset="0"/>
              </a:rPr>
              <a:t>      </a:t>
            </a:r>
            <a:r>
              <a:rPr lang="en-US" altLang="zh-CN" sz="2400" dirty="0" smtClean="0">
                <a:latin typeface="+mn-ea"/>
                <a:ea typeface="+mn-ea"/>
                <a:cs typeface="Times New Roman" panose="02020603050405020304" pitchFamily="18" charset="0"/>
              </a:rPr>
              <a:t> ---</a:t>
            </a:r>
            <a:r>
              <a:rPr lang="en-US" altLang="zh-CN" sz="2400" dirty="0">
                <a:latin typeface="+mn-ea"/>
                <a:ea typeface="+mn-ea"/>
                <a:cs typeface="Times New Roman" panose="02020603050405020304" pitchFamily="18" charset="0"/>
              </a:rPr>
              <a:t>Connection mechanism and learning algorithm between </a:t>
            </a:r>
            <a:r>
              <a:rPr lang="en-US" altLang="zh-CN" sz="2400" dirty="0" smtClean="0">
                <a:latin typeface="+mn-ea"/>
                <a:ea typeface="+mn-ea"/>
                <a:cs typeface="Times New Roman" panose="02020603050405020304" pitchFamily="18" charset="0"/>
              </a:rPr>
              <a:t>Neural Network</a:t>
            </a:r>
          </a:p>
          <a:p>
            <a:pPr marL="410876" lvl="1">
              <a:lnSpc>
                <a:spcPct val="120000"/>
              </a:lnSpc>
              <a:defRPr/>
            </a:pPr>
            <a:r>
              <a:rPr lang="en-US" altLang="zh-CN" sz="28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Actionism</a:t>
            </a:r>
            <a:r>
              <a:rPr lang="zh-CN" altLang="en-US" sz="2800" dirty="0" smtClean="0">
                <a:latin typeface="+mn-ea"/>
                <a:ea typeface="+mn-ea"/>
                <a:cs typeface="Times New Roman" panose="02020603050405020304" pitchFamily="18" charset="0"/>
              </a:rPr>
              <a:t>（</a:t>
            </a:r>
            <a:r>
              <a:rPr lang="en-US" altLang="zh-CN" sz="2800" dirty="0" smtClean="0">
                <a:latin typeface="+mn-ea"/>
                <a:ea typeface="+mn-ea"/>
                <a:cs typeface="Times New Roman" panose="02020603050405020304" pitchFamily="18" charset="0"/>
              </a:rPr>
              <a:t>Evolutionism\</a:t>
            </a:r>
            <a:r>
              <a:rPr lang="en-US" altLang="zh-CN" sz="2800" dirty="0" err="1" smtClean="0">
                <a:latin typeface="+mn-ea"/>
                <a:ea typeface="+mn-ea"/>
                <a:cs typeface="Times New Roman" panose="02020603050405020304" pitchFamily="18" charset="0"/>
              </a:rPr>
              <a:t>Cyberneticsism</a:t>
            </a:r>
            <a:r>
              <a:rPr lang="zh-CN" altLang="en-US" sz="2800" dirty="0" smtClean="0">
                <a:latin typeface="+mn-ea"/>
                <a:ea typeface="+mn-ea"/>
                <a:cs typeface="Times New Roman" panose="02020603050405020304" pitchFamily="18" charset="0"/>
              </a:rPr>
              <a:t>）</a:t>
            </a:r>
            <a:endParaRPr lang="en-US" altLang="zh-CN" sz="2800" dirty="0" smtClean="0">
              <a:latin typeface="+mn-ea"/>
              <a:ea typeface="+mn-ea"/>
              <a:cs typeface="Times New Roman" panose="02020603050405020304" pitchFamily="18" charset="0"/>
            </a:endParaRPr>
          </a:p>
          <a:p>
            <a:pPr marL="125126" lvl="1" indent="0">
              <a:lnSpc>
                <a:spcPct val="120000"/>
              </a:lnSpc>
              <a:buNone/>
              <a:defRPr/>
            </a:pPr>
            <a:r>
              <a:rPr lang="en-US" altLang="zh-CN" sz="2000" dirty="0" smtClean="0">
                <a:latin typeface="+mn-ea"/>
                <a:ea typeface="+mn-ea"/>
                <a:cs typeface="Times New Roman" panose="02020603050405020304" pitchFamily="18" charset="0"/>
              </a:rPr>
              <a:t>         </a:t>
            </a:r>
            <a:r>
              <a:rPr lang="en-US" altLang="zh-CN" sz="2400" dirty="0" smtClean="0">
                <a:latin typeface="+mn-ea"/>
                <a:ea typeface="+mn-ea"/>
                <a:cs typeface="Times New Roman" panose="02020603050405020304" pitchFamily="18" charset="0"/>
              </a:rPr>
              <a:t>--- </a:t>
            </a:r>
            <a:r>
              <a:rPr lang="en-US" altLang="zh-CN" sz="2400" dirty="0">
                <a:latin typeface="+mn-ea"/>
                <a:ea typeface="+mn-ea"/>
                <a:cs typeface="Times New Roman" panose="02020603050405020304" pitchFamily="18" charset="0"/>
              </a:rPr>
              <a:t>Control theory and perception-action control </a:t>
            </a:r>
            <a:r>
              <a:rPr lang="en-US" altLang="zh-CN" sz="2400" dirty="0" smtClean="0">
                <a:latin typeface="+mn-ea"/>
                <a:ea typeface="+mn-ea"/>
                <a:cs typeface="Times New Roman" panose="02020603050405020304" pitchFamily="18" charset="0"/>
              </a:rPr>
              <a:t>system</a:t>
            </a:r>
          </a:p>
        </p:txBody>
      </p:sp>
    </p:spTree>
    <p:extLst>
      <p:ext uri="{BB962C8B-B14F-4D97-AF65-F5344CB8AC3E}">
        <p14:creationId xmlns:p14="http://schemas.microsoft.com/office/powerpoint/2010/main" val="2155258688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/>
              <a:t>Physical symbol </a:t>
            </a:r>
            <a:r>
              <a:rPr lang="en-US" altLang="zh-CN" sz="2800" dirty="0" smtClean="0"/>
              <a:t>system \ Symbol </a:t>
            </a:r>
            <a:r>
              <a:rPr lang="en-US" altLang="zh-CN" sz="2800" dirty="0"/>
              <a:t>operating system</a:t>
            </a:r>
            <a:endParaRPr lang="zh-CN" altLang="en-US" sz="2800" dirty="0"/>
          </a:p>
        </p:txBody>
      </p:sp>
      <p:sp>
        <p:nvSpPr>
          <p:cNvPr id="7" name="内容占位符 13"/>
          <p:cNvSpPr>
            <a:spLocks noGrp="1"/>
          </p:cNvSpPr>
          <p:nvPr>
            <p:ph idx="1"/>
          </p:nvPr>
        </p:nvSpPr>
        <p:spPr>
          <a:xfrm>
            <a:off x="838200" y="1447800"/>
            <a:ext cx="10744200" cy="4038600"/>
          </a:xfrm>
        </p:spPr>
        <p:txBody>
          <a:bodyPr rtlCol="0">
            <a:normAutofit fontScale="92500"/>
          </a:bodyPr>
          <a:lstStyle/>
          <a:p>
            <a:pPr marL="205795" indent="-205795" fontAlgn="auto">
              <a:lnSpc>
                <a:spcPct val="120000"/>
              </a:lnSpc>
              <a:spcAft>
                <a:spcPts val="0"/>
              </a:spcAft>
              <a:defRPr/>
            </a:pPr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Symbol</a:t>
            </a:r>
            <a:r>
              <a:rPr lang="zh-CN" alt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pattern</a:t>
            </a:r>
          </a:p>
          <a:p>
            <a:pPr marL="205795" indent="-205795" fontAlgn="auto">
              <a:lnSpc>
                <a:spcPct val="120000"/>
              </a:lnSpc>
              <a:spcAft>
                <a:spcPts val="0"/>
              </a:spcAft>
              <a:defRPr/>
            </a:pP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perfect symbol system should have </a:t>
            </a:r>
            <a:r>
              <a:rPr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six basic functions</a:t>
            </a:r>
          </a:p>
          <a:p>
            <a:pPr marL="410876" lvl="1">
              <a:lnSpc>
                <a:spcPct val="120000"/>
              </a:lnSpc>
              <a:defRPr/>
            </a:pP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</a:p>
          <a:p>
            <a:pPr marL="410876" lvl="1">
              <a:lnSpc>
                <a:spcPct val="120000"/>
              </a:lnSpc>
              <a:defRPr/>
            </a:pP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</a:p>
          <a:p>
            <a:pPr marL="410876" lvl="1">
              <a:lnSpc>
                <a:spcPct val="120000"/>
              </a:lnSpc>
              <a:defRPr/>
            </a:pP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Store</a:t>
            </a:r>
          </a:p>
          <a:p>
            <a:pPr marL="410876" lvl="1">
              <a:lnSpc>
                <a:spcPct val="120000"/>
              </a:lnSpc>
              <a:defRPr/>
            </a:pP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Copy</a:t>
            </a:r>
          </a:p>
          <a:p>
            <a:pPr marL="410876" lvl="1">
              <a:lnSpc>
                <a:spcPct val="120000"/>
              </a:lnSpc>
              <a:defRPr/>
            </a:pP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Establish structure</a:t>
            </a: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find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 the relationship among symbols</a:t>
            </a: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endParaRPr lang="en-US" altLang="zh-CN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10876" lvl="1">
              <a:lnSpc>
                <a:spcPct val="120000"/>
              </a:lnSpc>
              <a:defRPr/>
            </a:pP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Conditional transfer</a:t>
            </a: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Continue the activity processes according to the existing symbols</a:t>
            </a: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endParaRPr lang="en-US" altLang="zh-CN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4953305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13"/>
          <p:cNvSpPr>
            <a:spLocks noGrp="1"/>
          </p:cNvSpPr>
          <p:nvPr>
            <p:ph idx="1"/>
          </p:nvPr>
        </p:nvSpPr>
        <p:spPr>
          <a:xfrm>
            <a:off x="457200" y="1752600"/>
            <a:ext cx="11430000" cy="3733800"/>
          </a:xfrm>
        </p:spPr>
        <p:txBody>
          <a:bodyPr rtlCol="0">
            <a:normAutofit fontScale="92500"/>
          </a:bodyPr>
          <a:lstStyle/>
          <a:p>
            <a:pPr marL="205795" indent="-205795" fontAlgn="auto">
              <a:lnSpc>
                <a:spcPct val="120000"/>
              </a:lnSpc>
              <a:spcAft>
                <a:spcPts val="0"/>
              </a:spcAft>
              <a:defRPr/>
            </a:pPr>
            <a:r>
              <a:rPr lang="en-US" altLang="zh-CN" sz="2400" dirty="0">
                <a:latin typeface="+mn-ea"/>
                <a:cs typeface="Times New Roman" panose="02020603050405020304" pitchFamily="18" charset="0"/>
              </a:rPr>
              <a:t>If a physical symbol system has all the above six functions and can </a:t>
            </a:r>
            <a:r>
              <a:rPr lang="en-US" altLang="zh-CN" sz="2400" dirty="0" smtClean="0">
                <a:latin typeface="+mn-ea"/>
                <a:cs typeface="Times New Roman" panose="02020603050405020304" pitchFamily="18" charset="0"/>
              </a:rPr>
              <a:t>completed the whole</a:t>
            </a:r>
          </a:p>
          <a:p>
            <a:pPr marL="0" indent="0" fontAlgn="auto">
              <a:lnSpc>
                <a:spcPct val="120000"/>
              </a:lnSpc>
              <a:spcAft>
                <a:spcPts val="0"/>
              </a:spcAft>
              <a:buNone/>
              <a:defRPr/>
            </a:pPr>
            <a:r>
              <a:rPr lang="en-US" altLang="zh-CN" sz="2400" dirty="0">
                <a:latin typeface="+mn-ea"/>
                <a:cs typeface="Times New Roman" panose="02020603050405020304" pitchFamily="18" charset="0"/>
              </a:rPr>
              <a:t> </a:t>
            </a:r>
            <a:r>
              <a:rPr lang="en-US" altLang="zh-CN" sz="2400" dirty="0" smtClean="0">
                <a:latin typeface="+mn-ea"/>
                <a:cs typeface="Times New Roman" panose="02020603050405020304" pitchFamily="18" charset="0"/>
              </a:rPr>
              <a:t>   process</a:t>
            </a:r>
            <a:r>
              <a:rPr lang="en-US" altLang="zh-CN" sz="2400" dirty="0">
                <a:latin typeface="+mn-ea"/>
                <a:cs typeface="Times New Roman" panose="02020603050405020304" pitchFamily="18" charset="0"/>
              </a:rPr>
              <a:t>, it is a complete physical symbol system</a:t>
            </a:r>
            <a:r>
              <a:rPr lang="en-US" altLang="zh-CN" sz="2400" dirty="0" smtClean="0">
                <a:latin typeface="+mn-ea"/>
                <a:cs typeface="Times New Roman" panose="02020603050405020304" pitchFamily="18" charset="0"/>
              </a:rPr>
              <a:t>.</a:t>
            </a:r>
          </a:p>
          <a:p>
            <a:pPr marL="205795" indent="-205795" fontAlgn="auto">
              <a:lnSpc>
                <a:spcPct val="120000"/>
              </a:lnSpc>
              <a:spcAft>
                <a:spcPts val="0"/>
              </a:spcAft>
              <a:defRPr/>
            </a:pPr>
            <a:r>
              <a:rPr lang="en-US" altLang="zh-CN" sz="2400" dirty="0">
                <a:latin typeface="+mn-ea"/>
                <a:cs typeface="Times New Roman" panose="02020603050405020304" pitchFamily="18" charset="0"/>
              </a:rPr>
              <a:t>Both human and computer have these six </a:t>
            </a:r>
            <a:r>
              <a:rPr lang="en-US" altLang="zh-CN" sz="2400" dirty="0" smtClean="0">
                <a:latin typeface="+mn-ea"/>
                <a:cs typeface="Times New Roman" panose="02020603050405020304" pitchFamily="18" charset="0"/>
              </a:rPr>
              <a:t>functions</a:t>
            </a:r>
          </a:p>
          <a:p>
            <a:pPr marL="205795" indent="-205795" fontAlgn="auto">
              <a:lnSpc>
                <a:spcPct val="120000"/>
              </a:lnSpc>
              <a:spcAft>
                <a:spcPts val="0"/>
              </a:spcAft>
              <a:defRPr/>
            </a:pPr>
            <a:r>
              <a:rPr lang="en-US" altLang="zh-CN" sz="2400" dirty="0" smtClean="0">
                <a:latin typeface="+mn-ea"/>
                <a:cs typeface="Times New Roman" panose="02020603050405020304" pitchFamily="18" charset="0"/>
              </a:rPr>
              <a:t>Hypothesis</a:t>
            </a:r>
          </a:p>
          <a:p>
            <a:pPr marL="0" indent="0" fontAlgn="auto">
              <a:lnSpc>
                <a:spcPct val="120000"/>
              </a:lnSpc>
              <a:spcAft>
                <a:spcPts val="0"/>
              </a:spcAft>
              <a:buNone/>
              <a:defRPr/>
            </a:pPr>
            <a:r>
              <a:rPr lang="en-US" altLang="zh-CN" sz="2400" dirty="0" smtClean="0">
                <a:latin typeface="+mn-ea"/>
                <a:cs typeface="Times New Roman" panose="02020603050405020304" pitchFamily="18" charset="0"/>
              </a:rPr>
              <a:t>      If </a:t>
            </a:r>
            <a:r>
              <a:rPr lang="en-US" altLang="zh-CN" sz="2400" dirty="0">
                <a:latin typeface="+mn-ea"/>
                <a:cs typeface="Times New Roman" panose="02020603050405020304" pitchFamily="18" charset="0"/>
              </a:rPr>
              <a:t>any system can show intelligence, it must be able to </a:t>
            </a:r>
            <a:r>
              <a:rPr lang="en-US" altLang="zh-CN" sz="2400" dirty="0" smtClean="0">
                <a:latin typeface="+mn-ea"/>
                <a:cs typeface="Times New Roman" panose="02020603050405020304" pitchFamily="18" charset="0"/>
              </a:rPr>
              <a:t>execute the </a:t>
            </a:r>
            <a:r>
              <a:rPr lang="en-US" altLang="zh-CN" sz="2400" dirty="0">
                <a:latin typeface="+mn-ea"/>
                <a:cs typeface="Times New Roman" panose="02020603050405020304" pitchFamily="18" charset="0"/>
              </a:rPr>
              <a:t>six functions. </a:t>
            </a:r>
            <a:endParaRPr lang="en-US" altLang="zh-CN" sz="2400" dirty="0" smtClean="0">
              <a:latin typeface="+mn-ea"/>
              <a:cs typeface="Times New Roman" panose="02020603050405020304" pitchFamily="18" charset="0"/>
            </a:endParaRPr>
          </a:p>
          <a:p>
            <a:pPr marL="0" indent="0" fontAlgn="auto">
              <a:lnSpc>
                <a:spcPct val="120000"/>
              </a:lnSpc>
              <a:spcAft>
                <a:spcPts val="0"/>
              </a:spcAft>
              <a:buNone/>
              <a:defRPr/>
            </a:pPr>
            <a:r>
              <a:rPr lang="en-US" altLang="zh-CN" sz="2400" dirty="0">
                <a:latin typeface="+mn-ea"/>
                <a:cs typeface="Times New Roman" panose="02020603050405020304" pitchFamily="18" charset="0"/>
              </a:rPr>
              <a:t> </a:t>
            </a:r>
            <a:r>
              <a:rPr lang="en-US" altLang="zh-CN" sz="2400" dirty="0" smtClean="0">
                <a:latin typeface="+mn-ea"/>
                <a:cs typeface="Times New Roman" panose="02020603050405020304" pitchFamily="18" charset="0"/>
              </a:rPr>
              <a:t>     </a:t>
            </a:r>
            <a:r>
              <a:rPr lang="en-US" altLang="zh-CN" sz="2400" dirty="0">
                <a:latin typeface="+mn-ea"/>
                <a:cs typeface="Times New Roman" panose="02020603050405020304" pitchFamily="18" charset="0"/>
              </a:rPr>
              <a:t>I</a:t>
            </a:r>
            <a:r>
              <a:rPr lang="en-US" altLang="zh-CN" sz="2400" dirty="0" smtClean="0">
                <a:latin typeface="+mn-ea"/>
                <a:cs typeface="Times New Roman" panose="02020603050405020304" pitchFamily="18" charset="0"/>
              </a:rPr>
              <a:t>f any </a:t>
            </a:r>
            <a:r>
              <a:rPr lang="en-US" altLang="zh-CN" sz="2400" dirty="0">
                <a:latin typeface="+mn-ea"/>
                <a:cs typeface="Times New Roman" panose="02020603050405020304" pitchFamily="18" charset="0"/>
              </a:rPr>
              <a:t>system with the six functions that it could </a:t>
            </a:r>
            <a:r>
              <a:rPr lang="en-US" altLang="zh-CN" sz="2400" dirty="0" smtClean="0">
                <a:latin typeface="+mn-ea"/>
                <a:cs typeface="Times New Roman" panose="02020603050405020304" pitchFamily="18" charset="0"/>
              </a:rPr>
              <a:t>show</a:t>
            </a:r>
            <a:r>
              <a:rPr lang="en-US" altLang="zh-CN" sz="2400" dirty="0">
                <a:latin typeface="+mn-ea"/>
                <a:cs typeface="Times New Roman" panose="02020603050405020304" pitchFamily="18" charset="0"/>
              </a:rPr>
              <a:t> an </a:t>
            </a:r>
            <a:r>
              <a:rPr lang="en-US" altLang="zh-CN" sz="2400" dirty="0" smtClean="0">
                <a:latin typeface="+mn-ea"/>
                <a:cs typeface="Times New Roman" panose="02020603050405020304" pitchFamily="18" charset="0"/>
              </a:rPr>
              <a:t>intelligent behavior.</a:t>
            </a:r>
          </a:p>
          <a:p>
            <a:pPr marL="0" indent="0" fontAlgn="auto">
              <a:lnSpc>
                <a:spcPct val="120000"/>
              </a:lnSpc>
              <a:spcAft>
                <a:spcPts val="0"/>
              </a:spcAft>
              <a:buNone/>
              <a:defRPr/>
            </a:pPr>
            <a:r>
              <a:rPr lang="en-US" altLang="zh-CN" sz="2400" dirty="0" smtClean="0">
                <a:latin typeface="+mn-ea"/>
                <a:cs typeface="Times New Roman" panose="02020603050405020304" pitchFamily="18" charset="0"/>
              </a:rPr>
              <a:t>      </a:t>
            </a:r>
            <a:r>
              <a:rPr lang="en-US" altLang="zh-CN" sz="2800" dirty="0" smtClean="0">
                <a:latin typeface="+mn-ea"/>
                <a:cs typeface="Times New Roman" panose="02020603050405020304" pitchFamily="18" charset="0"/>
              </a:rPr>
              <a:t>---</a:t>
            </a:r>
            <a:r>
              <a:rPr lang="en-US" altLang="zh-CN" sz="2800" dirty="0" smtClean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The hypothesis of Physical </a:t>
            </a:r>
            <a:r>
              <a:rPr lang="en-US" altLang="zh-CN" sz="2800" dirty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symbol </a:t>
            </a:r>
            <a:r>
              <a:rPr lang="en-US" altLang="zh-CN" sz="2800" dirty="0" smtClean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system</a:t>
            </a:r>
          </a:p>
        </p:txBody>
      </p:sp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1313855" y="503238"/>
            <a:ext cx="9640490" cy="1020762"/>
          </a:xfrm>
        </p:spPr>
        <p:txBody>
          <a:bodyPr/>
          <a:lstStyle/>
          <a:p>
            <a:r>
              <a:rPr lang="en-US" altLang="zh-CN" sz="3200" dirty="0"/>
              <a:t>Why can </a:t>
            </a:r>
            <a:r>
              <a:rPr lang="en-US" altLang="zh-CN" sz="3200" dirty="0" smtClean="0"/>
              <a:t>machine </a:t>
            </a:r>
            <a:r>
              <a:rPr lang="en-US" altLang="zh-CN" sz="3200" dirty="0"/>
              <a:t>simulate human intelligence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212038810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88E92DE-030D-42F0-9EB3-26444CBDAABB}" type="datetime1">
              <a:rPr lang="en-US" altLang="zh-CN" smtClean="0"/>
              <a:t>5/8/2020</a:t>
            </a:fld>
            <a:endParaRPr lang="zh-CN" altLang="en-US"/>
          </a:p>
        </p:txBody>
      </p:sp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1524000" y="533400"/>
            <a:ext cx="9146380" cy="1020762"/>
          </a:xfrm>
        </p:spPr>
        <p:txBody>
          <a:bodyPr/>
          <a:lstStyle/>
          <a:p>
            <a:r>
              <a:rPr lang="en-US" altLang="zh-CN" dirty="0" smtClean="0"/>
              <a:t>Emphasis </a:t>
            </a:r>
            <a:r>
              <a:rPr lang="en-US" altLang="zh-CN" dirty="0"/>
              <a:t>of the three schools</a:t>
            </a:r>
            <a:endParaRPr lang="zh-CN" altLang="en-US" dirty="0"/>
          </a:p>
        </p:txBody>
      </p:sp>
      <p:sp>
        <p:nvSpPr>
          <p:cNvPr id="7" name="内容占位符 13"/>
          <p:cNvSpPr>
            <a:spLocks noGrp="1"/>
          </p:cNvSpPr>
          <p:nvPr>
            <p:ph idx="1"/>
          </p:nvPr>
        </p:nvSpPr>
        <p:spPr>
          <a:xfrm>
            <a:off x="838200" y="2057400"/>
            <a:ext cx="10744200" cy="1905000"/>
          </a:xfrm>
        </p:spPr>
        <p:txBody>
          <a:bodyPr rtlCol="0">
            <a:noAutofit/>
          </a:bodyPr>
          <a:lstStyle/>
          <a:p>
            <a:pPr marL="205795" indent="-205795" fontAlgn="auto">
              <a:lnSpc>
                <a:spcPct val="120000"/>
              </a:lnSpc>
              <a:spcAft>
                <a:spcPts val="0"/>
              </a:spcAft>
              <a:defRPr/>
            </a:pPr>
            <a:r>
              <a:rPr lang="en-US" altLang="zh-CN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Symbolism</a:t>
            </a:r>
            <a:r>
              <a:rPr lang="zh-CN" alt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Functional </a:t>
            </a:r>
            <a:r>
              <a:rPr lang="en-US" altLang="zh-CN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simulation</a:t>
            </a:r>
          </a:p>
          <a:p>
            <a:pPr marL="205795" indent="-205795" fontAlgn="auto">
              <a:lnSpc>
                <a:spcPct val="120000"/>
              </a:lnSpc>
              <a:spcAft>
                <a:spcPts val="0"/>
              </a:spcAft>
              <a:defRPr/>
            </a:pPr>
            <a:r>
              <a:rPr lang="en-US" altLang="zh-CN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Connectionism</a:t>
            </a:r>
            <a:r>
              <a:rPr lang="zh-CN" alt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Structural </a:t>
            </a:r>
            <a:r>
              <a:rPr lang="en-US" altLang="zh-CN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simulation</a:t>
            </a:r>
          </a:p>
          <a:p>
            <a:pPr marL="205795" indent="-205795" fontAlgn="auto">
              <a:lnSpc>
                <a:spcPct val="120000"/>
              </a:lnSpc>
              <a:spcAft>
                <a:spcPts val="0"/>
              </a:spcAft>
              <a:defRPr/>
            </a:pPr>
            <a:r>
              <a:rPr lang="en-US" altLang="zh-CN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Actionism</a:t>
            </a:r>
            <a:r>
              <a:rPr lang="zh-CN" alt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Behavior </a:t>
            </a:r>
            <a:r>
              <a:rPr lang="en-US" altLang="zh-CN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simulation</a:t>
            </a:r>
          </a:p>
        </p:txBody>
      </p:sp>
    </p:spTree>
    <p:extLst>
      <p:ext uri="{BB962C8B-B14F-4D97-AF65-F5344CB8AC3E}">
        <p14:creationId xmlns:p14="http://schemas.microsoft.com/office/powerpoint/2010/main" val="1328913608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标题 12"/>
          <p:cNvSpPr>
            <a:spLocks noGrp="1"/>
          </p:cNvSpPr>
          <p:nvPr>
            <p:ph type="title"/>
          </p:nvPr>
        </p:nvSpPr>
        <p:spPr>
          <a:xfrm>
            <a:off x="457200" y="468335"/>
            <a:ext cx="9906000" cy="765771"/>
          </a:xfrm>
        </p:spPr>
        <p:txBody>
          <a:bodyPr/>
          <a:lstStyle/>
          <a:p>
            <a:r>
              <a:rPr lang="en-US" altLang="zh-CN" sz="4400" dirty="0"/>
              <a:t> Acting humanly: Turing Test</a:t>
            </a:r>
            <a:endParaRPr altLang="zh-CN" sz="4400" dirty="0"/>
          </a:p>
        </p:txBody>
      </p:sp>
      <p:sp>
        <p:nvSpPr>
          <p:cNvPr id="25603" name="内容占位符 13"/>
          <p:cNvSpPr>
            <a:spLocks noGrp="1"/>
          </p:cNvSpPr>
          <p:nvPr>
            <p:ph idx="1"/>
          </p:nvPr>
        </p:nvSpPr>
        <p:spPr>
          <a:xfrm>
            <a:off x="289022" y="1447800"/>
            <a:ext cx="11826777" cy="4876800"/>
          </a:xfrm>
        </p:spPr>
        <p:txBody>
          <a:bodyPr/>
          <a:lstStyle/>
          <a:p>
            <a:pPr>
              <a:spcBef>
                <a:spcPts val="1800"/>
              </a:spcBef>
            </a:pPr>
            <a:r>
              <a:rPr lang="en-US" altLang="zh-CN" sz="2800" dirty="0"/>
              <a:t> to provide a </a:t>
            </a:r>
            <a:r>
              <a:rPr lang="en-US" altLang="zh-CN" sz="2800" dirty="0" smtClean="0"/>
              <a:t>satisfactory </a:t>
            </a:r>
            <a:r>
              <a:rPr lang="en-US" altLang="zh-CN" sz="2800" dirty="0"/>
              <a:t>operational deﬁnition </a:t>
            </a:r>
            <a:r>
              <a:rPr lang="en-US" altLang="zh-CN" sz="2800" dirty="0" smtClean="0"/>
              <a:t>of intelligence(1950)</a:t>
            </a:r>
            <a:endParaRPr lang="en-US" altLang="zh-CN" sz="2800" dirty="0"/>
          </a:p>
          <a:p>
            <a:pPr>
              <a:spcBef>
                <a:spcPts val="1800"/>
              </a:spcBef>
            </a:pPr>
            <a:r>
              <a:rPr lang="en-US" altLang="zh-CN" sz="2800" dirty="0"/>
              <a:t>Conversation</a:t>
            </a:r>
          </a:p>
          <a:p>
            <a:pPr marL="612000" lvl="1">
              <a:spcBef>
                <a:spcPts val="1800"/>
              </a:spcBef>
            </a:pPr>
            <a:r>
              <a:rPr lang="en-US" altLang="zh-CN" sz="2400" dirty="0"/>
              <a:t>Via online typed message</a:t>
            </a:r>
          </a:p>
          <a:p>
            <a:pPr marL="612000" lvl="1">
              <a:spcBef>
                <a:spcPts val="1800"/>
              </a:spcBef>
            </a:pPr>
            <a:r>
              <a:rPr lang="en-US" altLang="zh-CN" sz="2400" dirty="0"/>
              <a:t>program and an interrogator</a:t>
            </a:r>
          </a:p>
          <a:p>
            <a:pPr marL="612000" lvl="1">
              <a:spcBef>
                <a:spcPts val="1800"/>
              </a:spcBef>
            </a:pPr>
            <a:r>
              <a:rPr lang="en-US" altLang="zh-CN" sz="2400" dirty="0"/>
              <a:t>5 </a:t>
            </a:r>
            <a:r>
              <a:rPr lang="en-US" altLang="zh-CN" sz="2400" dirty="0" err="1" smtClean="0"/>
              <a:t>mins</a:t>
            </a:r>
            <a:endParaRPr lang="en-US" altLang="zh-CN" sz="2400" dirty="0" smtClean="0"/>
          </a:p>
          <a:p>
            <a:pPr marL="342900" lvl="1" indent="-342900">
              <a:spcBef>
                <a:spcPts val="1800"/>
              </a:spcBef>
              <a:buClr>
                <a:schemeClr val="folHlink"/>
              </a:buClr>
              <a:buFont typeface="Wingdings" pitchFamily="2" charset="2"/>
              <a:buChar char="v"/>
            </a:pPr>
            <a:r>
              <a:rPr lang="en-US" altLang="zh-CN" dirty="0">
                <a:ea typeface="+mn-ea"/>
                <a:cs typeface="+mn-cs"/>
              </a:rPr>
              <a:t>Intelligence</a:t>
            </a:r>
          </a:p>
          <a:p>
            <a:pPr marL="612000" lvl="1">
              <a:spcBef>
                <a:spcPts val="1800"/>
              </a:spcBef>
            </a:pPr>
            <a:r>
              <a:rPr lang="en-US" altLang="zh-CN" sz="2400" dirty="0"/>
              <a:t>Interrogator guesses if the conversation is with a program or a person</a:t>
            </a:r>
          </a:p>
          <a:p>
            <a:pPr marL="612000" lvl="1">
              <a:spcBef>
                <a:spcPts val="1800"/>
              </a:spcBef>
            </a:pPr>
            <a:r>
              <a:rPr lang="en-US" altLang="zh-CN" sz="2400" dirty="0"/>
              <a:t>Passed if the program fools the interrogator</a:t>
            </a:r>
          </a:p>
        </p:txBody>
      </p:sp>
      <p:pic>
        <p:nvPicPr>
          <p:cNvPr id="25604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0" y="2971800"/>
            <a:ext cx="2693895" cy="20579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5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4201" y="84517"/>
            <a:ext cx="924166" cy="12564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标题 12"/>
          <p:cNvSpPr>
            <a:spLocks noGrp="1"/>
          </p:cNvSpPr>
          <p:nvPr>
            <p:ph type="title"/>
          </p:nvPr>
        </p:nvSpPr>
        <p:spPr>
          <a:xfrm>
            <a:off x="-18288" y="228600"/>
            <a:ext cx="12192000" cy="765771"/>
          </a:xfrm>
        </p:spPr>
        <p:txBody>
          <a:bodyPr/>
          <a:lstStyle/>
          <a:p>
            <a:r>
              <a:rPr lang="en-US" altLang="zh-CN" sz="4400" dirty="0"/>
              <a:t> </a:t>
            </a:r>
            <a:r>
              <a:rPr lang="en-US" altLang="zh-CN" sz="4000" dirty="0"/>
              <a:t>Acting humanly:  </a:t>
            </a:r>
            <a:r>
              <a:rPr lang="en-US" altLang="zh-CN" sz="4000" dirty="0" smtClean="0"/>
              <a:t> </a:t>
            </a:r>
            <a:r>
              <a:rPr lang="en-US" altLang="zh-CN" sz="4000" dirty="0"/>
              <a:t>computer </a:t>
            </a:r>
            <a:r>
              <a:rPr lang="en-US" altLang="zh-CN" sz="4000" dirty="0" smtClean="0"/>
              <a:t> </a:t>
            </a:r>
            <a:r>
              <a:rPr lang="en-US" altLang="zh-CN" sz="4000" dirty="0"/>
              <a:t>need to possess </a:t>
            </a:r>
            <a:r>
              <a:rPr lang="en-US" altLang="zh-CN" sz="4000" dirty="0" smtClean="0"/>
              <a:t>: </a:t>
            </a:r>
            <a:endParaRPr altLang="zh-CN" sz="4000" dirty="0"/>
          </a:p>
        </p:txBody>
      </p:sp>
      <p:sp>
        <p:nvSpPr>
          <p:cNvPr id="25603" name="内容占位符 13"/>
          <p:cNvSpPr>
            <a:spLocks noGrp="1"/>
          </p:cNvSpPr>
          <p:nvPr>
            <p:ph idx="1"/>
          </p:nvPr>
        </p:nvSpPr>
        <p:spPr>
          <a:xfrm>
            <a:off x="319503" y="1219200"/>
            <a:ext cx="11826777" cy="4876800"/>
          </a:xfrm>
        </p:spPr>
        <p:txBody>
          <a:bodyPr/>
          <a:lstStyle/>
          <a:p>
            <a:pPr marL="211950">
              <a:lnSpc>
                <a:spcPct val="150000"/>
              </a:lnSpc>
              <a:spcBef>
                <a:spcPts val="0"/>
              </a:spcBef>
            </a:pPr>
            <a:r>
              <a:rPr lang="en-US" altLang="zh-CN" sz="2800" dirty="0" smtClean="0">
                <a:ea typeface="+mn-ea"/>
                <a:cs typeface="+mn-cs"/>
              </a:rPr>
              <a:t>natural </a:t>
            </a:r>
            <a:r>
              <a:rPr lang="en-US" altLang="zh-CN" sz="2800" dirty="0">
                <a:ea typeface="+mn-ea"/>
                <a:cs typeface="+mn-cs"/>
              </a:rPr>
              <a:t>language processing </a:t>
            </a:r>
          </a:p>
          <a:p>
            <a:pPr marL="612000" lvl="1">
              <a:lnSpc>
                <a:spcPct val="150000"/>
              </a:lnSpc>
              <a:spcBef>
                <a:spcPts val="0"/>
              </a:spcBef>
            </a:pPr>
            <a:r>
              <a:rPr lang="en-US" altLang="zh-CN" sz="2400" dirty="0" smtClean="0"/>
              <a:t>to </a:t>
            </a:r>
            <a:r>
              <a:rPr lang="en-US" altLang="zh-CN" sz="2400" dirty="0"/>
              <a:t>enable it to communicate successfully in </a:t>
            </a:r>
            <a:r>
              <a:rPr lang="en-US" altLang="zh-CN" sz="2400" dirty="0" smtClean="0"/>
              <a:t>English; </a:t>
            </a:r>
          </a:p>
          <a:p>
            <a:pPr marL="211950">
              <a:lnSpc>
                <a:spcPct val="150000"/>
              </a:lnSpc>
              <a:spcBef>
                <a:spcPts val="0"/>
              </a:spcBef>
            </a:pPr>
            <a:r>
              <a:rPr lang="en-US" altLang="zh-CN" dirty="0" smtClean="0"/>
              <a:t> </a:t>
            </a:r>
            <a:r>
              <a:rPr lang="en-US" altLang="zh-CN" sz="2800" dirty="0"/>
              <a:t>knowledge representation </a:t>
            </a:r>
          </a:p>
          <a:p>
            <a:pPr marL="612000" lvl="1">
              <a:lnSpc>
                <a:spcPct val="150000"/>
              </a:lnSpc>
              <a:spcBef>
                <a:spcPts val="0"/>
              </a:spcBef>
            </a:pPr>
            <a:r>
              <a:rPr lang="en-US" altLang="zh-CN" sz="2400" dirty="0" smtClean="0"/>
              <a:t>to </a:t>
            </a:r>
            <a:r>
              <a:rPr lang="en-US" altLang="zh-CN" sz="2400" dirty="0"/>
              <a:t>store what it knows or </a:t>
            </a:r>
            <a:r>
              <a:rPr lang="en-US" altLang="zh-CN" sz="2400" dirty="0" smtClean="0"/>
              <a:t>hears; </a:t>
            </a:r>
          </a:p>
          <a:p>
            <a:pPr marL="211950">
              <a:lnSpc>
                <a:spcPct val="150000"/>
              </a:lnSpc>
              <a:spcBef>
                <a:spcPts val="0"/>
              </a:spcBef>
            </a:pPr>
            <a:r>
              <a:rPr lang="en-US" altLang="zh-CN" sz="2800" dirty="0"/>
              <a:t>automated reasoning</a:t>
            </a:r>
          </a:p>
          <a:p>
            <a:pPr marL="612000" lvl="1">
              <a:lnSpc>
                <a:spcPct val="150000"/>
              </a:lnSpc>
              <a:spcBef>
                <a:spcPts val="0"/>
              </a:spcBef>
            </a:pPr>
            <a:r>
              <a:rPr lang="en-US" altLang="zh-CN" sz="2400" dirty="0" smtClean="0"/>
              <a:t> </a:t>
            </a:r>
            <a:r>
              <a:rPr lang="en-US" altLang="zh-CN" sz="2400" dirty="0"/>
              <a:t>to use the stored information to answer questions and to </a:t>
            </a:r>
            <a:r>
              <a:rPr lang="en-US" altLang="zh-CN" sz="2400" dirty="0" smtClean="0"/>
              <a:t>draw </a:t>
            </a:r>
            <a:r>
              <a:rPr lang="en-US" altLang="zh-CN" sz="2400" dirty="0"/>
              <a:t>new conclusions; </a:t>
            </a:r>
            <a:endParaRPr lang="en-US" altLang="zh-CN" sz="2400" dirty="0" smtClean="0"/>
          </a:p>
          <a:p>
            <a:pPr marL="211950">
              <a:lnSpc>
                <a:spcPct val="150000"/>
              </a:lnSpc>
              <a:spcBef>
                <a:spcPts val="0"/>
              </a:spcBef>
            </a:pPr>
            <a:r>
              <a:rPr lang="en-US" altLang="zh-CN" sz="2800" dirty="0"/>
              <a:t>machine learning </a:t>
            </a:r>
          </a:p>
          <a:p>
            <a:pPr marL="612000" lvl="1">
              <a:lnSpc>
                <a:spcPct val="150000"/>
              </a:lnSpc>
              <a:spcBef>
                <a:spcPts val="0"/>
              </a:spcBef>
            </a:pPr>
            <a:r>
              <a:rPr lang="en-US" altLang="zh-CN" sz="2400" dirty="0" smtClean="0"/>
              <a:t>to </a:t>
            </a:r>
            <a:r>
              <a:rPr lang="en-US" altLang="zh-CN" sz="2400" dirty="0"/>
              <a:t>adapt to new circumstances and to detect and extrapolate patterns</a:t>
            </a:r>
          </a:p>
        </p:txBody>
      </p:sp>
    </p:spTree>
    <p:extLst>
      <p:ext uri="{BB962C8B-B14F-4D97-AF65-F5344CB8AC3E}">
        <p14:creationId xmlns:p14="http://schemas.microsoft.com/office/powerpoint/2010/main" val="3943844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标题 12"/>
          <p:cNvSpPr>
            <a:spLocks noGrp="1"/>
          </p:cNvSpPr>
          <p:nvPr>
            <p:ph type="title"/>
          </p:nvPr>
        </p:nvSpPr>
        <p:spPr>
          <a:xfrm>
            <a:off x="-18288" y="228600"/>
            <a:ext cx="12192000" cy="765771"/>
          </a:xfrm>
        </p:spPr>
        <p:txBody>
          <a:bodyPr/>
          <a:lstStyle/>
          <a:p>
            <a:r>
              <a:rPr lang="en-US" altLang="zh-CN" sz="4400" dirty="0"/>
              <a:t> </a:t>
            </a:r>
            <a:r>
              <a:rPr lang="en-US" altLang="zh-CN" sz="4000" dirty="0"/>
              <a:t>Acting humanly:    total Turing Test </a:t>
            </a:r>
            <a:r>
              <a:rPr lang="en-US" altLang="zh-CN" sz="4000" dirty="0" smtClean="0"/>
              <a:t> </a:t>
            </a:r>
            <a:endParaRPr altLang="zh-CN" sz="4000" dirty="0"/>
          </a:p>
        </p:txBody>
      </p:sp>
      <p:sp>
        <p:nvSpPr>
          <p:cNvPr id="25603" name="内容占位符 13"/>
          <p:cNvSpPr>
            <a:spLocks noGrp="1"/>
          </p:cNvSpPr>
          <p:nvPr>
            <p:ph idx="1"/>
          </p:nvPr>
        </p:nvSpPr>
        <p:spPr>
          <a:xfrm>
            <a:off x="319503" y="1371600"/>
            <a:ext cx="11826777" cy="3733800"/>
          </a:xfrm>
        </p:spPr>
        <p:txBody>
          <a:bodyPr/>
          <a:lstStyle/>
          <a:p>
            <a:pPr marL="211950">
              <a:lnSpc>
                <a:spcPct val="150000"/>
              </a:lnSpc>
              <a:spcBef>
                <a:spcPts val="0"/>
              </a:spcBef>
            </a:pPr>
            <a:r>
              <a:rPr lang="en-US" altLang="zh-CN" sz="2800" dirty="0"/>
              <a:t>Turing’s test deliberately avoided direct physical interaction </a:t>
            </a:r>
            <a:endParaRPr lang="en-US" altLang="zh-CN" sz="2800" dirty="0" smtClean="0"/>
          </a:p>
          <a:p>
            <a:pPr marL="211950">
              <a:lnSpc>
                <a:spcPct val="150000"/>
              </a:lnSpc>
              <a:spcBef>
                <a:spcPts val="0"/>
              </a:spcBef>
            </a:pPr>
            <a:r>
              <a:rPr lang="en-US" altLang="zh-CN" sz="2800" dirty="0"/>
              <a:t>the so-called </a:t>
            </a:r>
            <a:r>
              <a:rPr lang="en-US" altLang="zh-CN" sz="2800" b="1" dirty="0"/>
              <a:t>total Turing Test </a:t>
            </a:r>
            <a:r>
              <a:rPr lang="en-US" altLang="zh-CN" sz="2400" dirty="0" smtClean="0"/>
              <a:t> </a:t>
            </a:r>
          </a:p>
          <a:p>
            <a:pPr marL="612000" lvl="1">
              <a:lnSpc>
                <a:spcPct val="150000"/>
              </a:lnSpc>
              <a:spcBef>
                <a:spcPts val="0"/>
              </a:spcBef>
            </a:pPr>
            <a:r>
              <a:rPr lang="en-US" altLang="zh-CN" sz="2400" dirty="0" smtClean="0"/>
              <a:t>the </a:t>
            </a:r>
            <a:r>
              <a:rPr lang="en-US" altLang="zh-CN" sz="2400" dirty="0"/>
              <a:t>interrogator can test </a:t>
            </a:r>
            <a:r>
              <a:rPr lang="en-US" altLang="zh-CN" sz="2400" dirty="0" smtClean="0"/>
              <a:t>the </a:t>
            </a:r>
            <a:r>
              <a:rPr lang="en-US" altLang="zh-CN" sz="2400" dirty="0"/>
              <a:t>subject’s perceptual </a:t>
            </a:r>
            <a:r>
              <a:rPr lang="en-US" altLang="zh-CN" sz="2400" dirty="0" smtClean="0"/>
              <a:t>abilities ; </a:t>
            </a:r>
          </a:p>
          <a:p>
            <a:pPr marL="211950">
              <a:lnSpc>
                <a:spcPct val="150000"/>
              </a:lnSpc>
              <a:spcBef>
                <a:spcPts val="0"/>
              </a:spcBef>
            </a:pPr>
            <a:r>
              <a:rPr lang="en-US" altLang="zh-CN" sz="2400" dirty="0"/>
              <a:t> </a:t>
            </a:r>
            <a:r>
              <a:rPr lang="en-US" altLang="zh-CN" sz="2800" dirty="0"/>
              <a:t>To pass the total Turing Test, the computer will need </a:t>
            </a:r>
            <a:r>
              <a:rPr lang="en-US" altLang="zh-CN" sz="2800" dirty="0" smtClean="0"/>
              <a:t>: </a:t>
            </a:r>
          </a:p>
          <a:p>
            <a:pPr marL="612000" lvl="1">
              <a:lnSpc>
                <a:spcPct val="150000"/>
              </a:lnSpc>
              <a:spcBef>
                <a:spcPts val="0"/>
              </a:spcBef>
            </a:pPr>
            <a:r>
              <a:rPr lang="en-US" altLang="zh-CN" sz="2400" dirty="0"/>
              <a:t> </a:t>
            </a:r>
            <a:r>
              <a:rPr lang="en-US" altLang="zh-CN" sz="2400" b="1" dirty="0"/>
              <a:t>computer vision </a:t>
            </a:r>
            <a:r>
              <a:rPr lang="en-US" altLang="zh-CN" sz="2400" dirty="0"/>
              <a:t>to perceive objects, </a:t>
            </a:r>
            <a:endParaRPr lang="en-US" altLang="zh-CN" sz="2400" dirty="0" smtClean="0"/>
          </a:p>
          <a:p>
            <a:pPr marL="612000" lvl="1">
              <a:lnSpc>
                <a:spcPct val="150000"/>
              </a:lnSpc>
              <a:spcBef>
                <a:spcPts val="0"/>
              </a:spcBef>
            </a:pPr>
            <a:r>
              <a:rPr lang="en-US" altLang="zh-CN" sz="2400" b="1" dirty="0" smtClean="0"/>
              <a:t>robotics </a:t>
            </a:r>
            <a:r>
              <a:rPr lang="en-US" altLang="zh-CN" sz="2400" dirty="0"/>
              <a:t>to manipulate objects and move </a:t>
            </a:r>
            <a:r>
              <a:rPr lang="en-US" altLang="zh-CN" sz="2400" dirty="0" smtClean="0"/>
              <a:t>about</a:t>
            </a: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1209111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5"/>
          <p:cNvSpPr txBox="1">
            <a:spLocks noChangeArrowheads="1"/>
          </p:cNvSpPr>
          <p:nvPr/>
        </p:nvSpPr>
        <p:spPr bwMode="auto">
          <a:xfrm>
            <a:off x="1219200" y="1295400"/>
            <a:ext cx="9829800" cy="3046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1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1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1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1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lnSpc>
                <a:spcPct val="150000"/>
              </a:lnSpc>
              <a:defRPr/>
            </a:pPr>
            <a:r>
              <a:rPr kumimoji="1" lang="en-US" altLang="zh-CN" sz="32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Tel</a:t>
            </a:r>
            <a:r>
              <a:rPr kumimoji="1" lang="zh-CN" altLang="en-US" sz="32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</a:t>
            </a:r>
            <a:r>
              <a:rPr kumimoji="1" lang="en-US" altLang="zh-CN" sz="32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13971218355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kumimoji="1" lang="en-US" altLang="zh-CN" sz="32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QQ</a:t>
            </a:r>
            <a:r>
              <a:rPr kumimoji="1" lang="zh-CN" altLang="en-US" sz="32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</a:t>
            </a:r>
            <a:r>
              <a:rPr kumimoji="1" lang="en-US" altLang="zh-CN" sz="32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1696932867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kumimoji="1" lang="en-US" altLang="zh-CN" sz="32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Email</a:t>
            </a:r>
            <a:r>
              <a:rPr kumimoji="1" lang="zh-CN" altLang="en-US" sz="32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</a:t>
            </a:r>
            <a:r>
              <a:rPr kumimoji="1" lang="en-US" altLang="zh-CN" sz="32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fengqi@hust.edu.cn</a:t>
            </a:r>
            <a:r>
              <a:rPr kumimoji="1" lang="zh-CN" altLang="en-US" sz="28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（工作）</a:t>
            </a:r>
            <a:endParaRPr kumimoji="1" lang="en-US" altLang="zh-CN" sz="2800" b="1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eaLnBrk="1" hangingPunct="1">
              <a:lnSpc>
                <a:spcPct val="150000"/>
              </a:lnSpc>
              <a:defRPr/>
            </a:pPr>
            <a:r>
              <a:rPr kumimoji="1" lang="en-US" altLang="zh-CN" sz="32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1" lang="en-US" altLang="zh-CN" sz="32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      ai_2019@sohu.com</a:t>
            </a:r>
            <a:r>
              <a:rPr kumimoji="1" lang="zh-CN" altLang="en-US" sz="28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（提交作业</a:t>
            </a:r>
            <a:r>
              <a:rPr kumimoji="1" lang="en-US" altLang="zh-CN" sz="28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&amp;</a:t>
            </a:r>
            <a:r>
              <a:rPr kumimoji="1" lang="zh-CN" altLang="en-US" sz="28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报告）</a:t>
            </a:r>
            <a:endParaRPr kumimoji="1" lang="en-US" altLang="zh-CN" sz="2800" b="1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标题 12"/>
          <p:cNvSpPr>
            <a:spLocks noGrp="1"/>
          </p:cNvSpPr>
          <p:nvPr>
            <p:ph type="title"/>
          </p:nvPr>
        </p:nvSpPr>
        <p:spPr>
          <a:xfrm>
            <a:off x="2590800" y="685800"/>
            <a:ext cx="6859786" cy="765771"/>
          </a:xfrm>
        </p:spPr>
        <p:txBody>
          <a:bodyPr/>
          <a:lstStyle/>
          <a:p>
            <a:r>
              <a:rPr lang="en-US" altLang="zh-CN" sz="4800" dirty="0"/>
              <a:t>AI: Weak vs. Strong</a:t>
            </a:r>
            <a:endParaRPr altLang="zh-CN" sz="4800" dirty="0"/>
          </a:p>
        </p:txBody>
      </p:sp>
      <p:sp>
        <p:nvSpPr>
          <p:cNvPr id="26627" name="内容占位符 13"/>
          <p:cNvSpPr>
            <a:spLocks noGrp="1"/>
          </p:cNvSpPr>
          <p:nvPr>
            <p:ph idx="1"/>
          </p:nvPr>
        </p:nvSpPr>
        <p:spPr>
          <a:xfrm>
            <a:off x="1752601" y="2078481"/>
            <a:ext cx="8991600" cy="3727627"/>
          </a:xfrm>
        </p:spPr>
        <p:txBody>
          <a:bodyPr/>
          <a:lstStyle/>
          <a:p>
            <a:r>
              <a:rPr lang="en-US" altLang="zh-CN" dirty="0"/>
              <a:t>Weak AI</a:t>
            </a:r>
          </a:p>
          <a:p>
            <a:pPr lvl="1"/>
            <a:r>
              <a:rPr lang="en-US" altLang="zh-CN" dirty="0"/>
              <a:t>Can machines act intelligently ?</a:t>
            </a:r>
          </a:p>
          <a:p>
            <a:endParaRPr lang="en-US" altLang="zh-CN" dirty="0"/>
          </a:p>
          <a:p>
            <a:r>
              <a:rPr lang="en-US" altLang="zh-CN" dirty="0"/>
              <a:t>Strong AI</a:t>
            </a:r>
          </a:p>
          <a:p>
            <a:pPr lvl="1"/>
            <a:r>
              <a:rPr lang="en-US" altLang="zh-CN" dirty="0"/>
              <a:t>Can machines really think ?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标题 12"/>
          <p:cNvSpPr>
            <a:spLocks noGrp="1"/>
          </p:cNvSpPr>
          <p:nvPr>
            <p:ph type="title"/>
          </p:nvPr>
        </p:nvSpPr>
        <p:spPr>
          <a:xfrm>
            <a:off x="-18288" y="228600"/>
            <a:ext cx="12192000" cy="765771"/>
          </a:xfrm>
        </p:spPr>
        <p:txBody>
          <a:bodyPr/>
          <a:lstStyle/>
          <a:p>
            <a:r>
              <a:rPr lang="en-US" altLang="zh-CN" sz="4400" dirty="0"/>
              <a:t> </a:t>
            </a:r>
            <a:r>
              <a:rPr lang="en-US" altLang="zh-CN" sz="4400" dirty="0" smtClean="0"/>
              <a:t>The Foundations of Artificial Intelligence  </a:t>
            </a:r>
            <a:endParaRPr altLang="zh-CN" sz="4400" dirty="0"/>
          </a:p>
        </p:txBody>
      </p:sp>
      <p:sp>
        <p:nvSpPr>
          <p:cNvPr id="25603" name="内容占位符 13"/>
          <p:cNvSpPr>
            <a:spLocks noGrp="1"/>
          </p:cNvSpPr>
          <p:nvPr>
            <p:ph idx="1"/>
          </p:nvPr>
        </p:nvSpPr>
        <p:spPr>
          <a:xfrm>
            <a:off x="2743200" y="1371600"/>
            <a:ext cx="7071897" cy="4876800"/>
          </a:xfrm>
        </p:spPr>
        <p:txBody>
          <a:bodyPr/>
          <a:lstStyle/>
          <a:p>
            <a:pPr marL="211950">
              <a:lnSpc>
                <a:spcPct val="150000"/>
              </a:lnSpc>
              <a:spcBef>
                <a:spcPts val="0"/>
              </a:spcBef>
            </a:pPr>
            <a:r>
              <a:rPr lang="en-US" altLang="zh-CN" sz="2400" dirty="0" smtClean="0"/>
              <a:t> Philosophy </a:t>
            </a:r>
          </a:p>
          <a:p>
            <a:pPr marL="211950">
              <a:lnSpc>
                <a:spcPct val="150000"/>
              </a:lnSpc>
              <a:spcBef>
                <a:spcPts val="0"/>
              </a:spcBef>
            </a:pPr>
            <a:r>
              <a:rPr lang="en-US" altLang="zh-CN" sz="2400" dirty="0"/>
              <a:t> Mathematics </a:t>
            </a:r>
          </a:p>
          <a:p>
            <a:pPr marL="211950">
              <a:lnSpc>
                <a:spcPct val="150000"/>
              </a:lnSpc>
              <a:spcBef>
                <a:spcPts val="0"/>
              </a:spcBef>
            </a:pPr>
            <a:r>
              <a:rPr lang="en-US" altLang="zh-CN" sz="2400" dirty="0" smtClean="0"/>
              <a:t> Economics </a:t>
            </a:r>
            <a:endParaRPr lang="en-US" altLang="zh-CN" sz="2400" dirty="0"/>
          </a:p>
          <a:p>
            <a:pPr marL="211950">
              <a:lnSpc>
                <a:spcPct val="150000"/>
              </a:lnSpc>
              <a:spcBef>
                <a:spcPts val="0"/>
              </a:spcBef>
            </a:pPr>
            <a:r>
              <a:rPr lang="en-US" altLang="zh-CN" sz="2400" dirty="0"/>
              <a:t> Neuroscience </a:t>
            </a:r>
          </a:p>
          <a:p>
            <a:pPr marL="211950">
              <a:lnSpc>
                <a:spcPct val="150000"/>
              </a:lnSpc>
              <a:spcBef>
                <a:spcPts val="0"/>
              </a:spcBef>
            </a:pPr>
            <a:r>
              <a:rPr lang="en-US" altLang="zh-CN" sz="2400" dirty="0"/>
              <a:t> Psychology, </a:t>
            </a:r>
          </a:p>
          <a:p>
            <a:pPr marL="211950">
              <a:lnSpc>
                <a:spcPct val="150000"/>
              </a:lnSpc>
              <a:spcBef>
                <a:spcPts val="0"/>
              </a:spcBef>
            </a:pPr>
            <a:r>
              <a:rPr lang="en-US" altLang="zh-CN" sz="2400" dirty="0" smtClean="0"/>
              <a:t> Computer </a:t>
            </a:r>
            <a:r>
              <a:rPr lang="en-US" altLang="zh-CN" sz="2400" dirty="0"/>
              <a:t>engineering </a:t>
            </a:r>
            <a:endParaRPr lang="en-US" altLang="zh-CN" sz="2400" dirty="0" smtClean="0"/>
          </a:p>
          <a:p>
            <a:pPr marL="211950">
              <a:lnSpc>
                <a:spcPct val="150000"/>
              </a:lnSpc>
              <a:spcBef>
                <a:spcPts val="0"/>
              </a:spcBef>
            </a:pPr>
            <a:r>
              <a:rPr lang="en-US" altLang="zh-CN" sz="2400" dirty="0" smtClean="0"/>
              <a:t> Control </a:t>
            </a:r>
            <a:r>
              <a:rPr lang="en-US" altLang="zh-CN" sz="2400" dirty="0"/>
              <a:t>theory and cybernetics </a:t>
            </a:r>
            <a:endParaRPr lang="en-US" altLang="zh-CN" sz="2400" dirty="0" smtClean="0"/>
          </a:p>
          <a:p>
            <a:pPr marL="211950">
              <a:lnSpc>
                <a:spcPct val="150000"/>
              </a:lnSpc>
              <a:spcBef>
                <a:spcPts val="0"/>
              </a:spcBef>
            </a:pPr>
            <a:r>
              <a:rPr lang="en-US" altLang="zh-CN" sz="2400" dirty="0" smtClean="0"/>
              <a:t> Linguistics</a:t>
            </a:r>
            <a:endParaRPr lang="en-US" altLang="zh-CN" sz="2400" dirty="0"/>
          </a:p>
          <a:p>
            <a:pPr marL="211950">
              <a:lnSpc>
                <a:spcPct val="150000"/>
              </a:lnSpc>
              <a:spcBef>
                <a:spcPts val="0"/>
              </a:spcBef>
            </a:pPr>
            <a:endParaRPr lang="en-US" altLang="zh-CN" sz="2400" dirty="0"/>
          </a:p>
          <a:p>
            <a:pPr marL="211950">
              <a:lnSpc>
                <a:spcPct val="150000"/>
              </a:lnSpc>
              <a:spcBef>
                <a:spcPts val="0"/>
              </a:spcBef>
            </a:pP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1662491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标题 12"/>
          <p:cNvSpPr>
            <a:spLocks noGrp="1"/>
          </p:cNvSpPr>
          <p:nvPr>
            <p:ph type="title"/>
          </p:nvPr>
        </p:nvSpPr>
        <p:spPr>
          <a:xfrm>
            <a:off x="-18288" y="228600"/>
            <a:ext cx="12192000" cy="765771"/>
          </a:xfrm>
        </p:spPr>
        <p:txBody>
          <a:bodyPr/>
          <a:lstStyle/>
          <a:p>
            <a:r>
              <a:rPr lang="en-US" altLang="zh-CN" sz="4400" dirty="0"/>
              <a:t> THE STATE OF THE ART</a:t>
            </a:r>
            <a:endParaRPr altLang="zh-CN" sz="4400" dirty="0"/>
          </a:p>
        </p:txBody>
      </p:sp>
      <p:sp>
        <p:nvSpPr>
          <p:cNvPr id="25603" name="内容占位符 13"/>
          <p:cNvSpPr>
            <a:spLocks noGrp="1"/>
          </p:cNvSpPr>
          <p:nvPr>
            <p:ph idx="1"/>
          </p:nvPr>
        </p:nvSpPr>
        <p:spPr>
          <a:xfrm>
            <a:off x="2743200" y="1371600"/>
            <a:ext cx="7071897" cy="4876800"/>
          </a:xfrm>
        </p:spPr>
        <p:txBody>
          <a:bodyPr/>
          <a:lstStyle/>
          <a:p>
            <a:pPr marL="211950">
              <a:lnSpc>
                <a:spcPct val="150000"/>
              </a:lnSpc>
              <a:spcBef>
                <a:spcPts val="0"/>
              </a:spcBef>
            </a:pPr>
            <a:r>
              <a:rPr lang="en-US" altLang="zh-CN" sz="2400" dirty="0"/>
              <a:t>Robotic vehicles </a:t>
            </a:r>
            <a:endParaRPr lang="en-US" altLang="zh-CN" sz="2400" dirty="0" smtClean="0"/>
          </a:p>
          <a:p>
            <a:pPr marL="211950">
              <a:lnSpc>
                <a:spcPct val="150000"/>
              </a:lnSpc>
              <a:spcBef>
                <a:spcPts val="0"/>
              </a:spcBef>
            </a:pPr>
            <a:r>
              <a:rPr lang="en-US" altLang="zh-CN" sz="2400" dirty="0"/>
              <a:t> </a:t>
            </a:r>
            <a:r>
              <a:rPr lang="en-US" altLang="zh-CN" sz="2400" dirty="0" smtClean="0"/>
              <a:t>Speech recognition </a:t>
            </a:r>
            <a:endParaRPr lang="en-US" altLang="zh-CN" sz="2400" dirty="0"/>
          </a:p>
          <a:p>
            <a:pPr marL="211950">
              <a:lnSpc>
                <a:spcPct val="150000"/>
              </a:lnSpc>
              <a:spcBef>
                <a:spcPts val="0"/>
              </a:spcBef>
            </a:pPr>
            <a:r>
              <a:rPr lang="en-US" altLang="zh-CN" sz="2400" dirty="0"/>
              <a:t>Autonomous </a:t>
            </a:r>
            <a:r>
              <a:rPr lang="en-US" altLang="zh-CN" sz="2400" dirty="0" smtClean="0"/>
              <a:t>planning and </a:t>
            </a:r>
            <a:r>
              <a:rPr lang="en-US" altLang="zh-CN" sz="2400" dirty="0"/>
              <a:t>scheduling </a:t>
            </a:r>
          </a:p>
          <a:p>
            <a:pPr marL="211950">
              <a:lnSpc>
                <a:spcPct val="150000"/>
              </a:lnSpc>
              <a:spcBef>
                <a:spcPts val="0"/>
              </a:spcBef>
            </a:pPr>
            <a:r>
              <a:rPr lang="en-US" altLang="zh-CN" sz="2400" dirty="0"/>
              <a:t> Game playing </a:t>
            </a:r>
          </a:p>
          <a:p>
            <a:pPr marL="211950">
              <a:lnSpc>
                <a:spcPct val="150000"/>
              </a:lnSpc>
              <a:spcBef>
                <a:spcPts val="0"/>
              </a:spcBef>
            </a:pPr>
            <a:r>
              <a:rPr lang="en-US" altLang="zh-CN" sz="2400" dirty="0"/>
              <a:t> </a:t>
            </a:r>
            <a:r>
              <a:rPr lang="en-US" altLang="zh-CN" sz="2400" dirty="0" smtClean="0"/>
              <a:t>Spam ﬁghting</a:t>
            </a:r>
            <a:r>
              <a:rPr lang="en-US" altLang="zh-CN" sz="2400" dirty="0"/>
              <a:t>, </a:t>
            </a:r>
          </a:p>
          <a:p>
            <a:pPr marL="211950">
              <a:lnSpc>
                <a:spcPct val="150000"/>
              </a:lnSpc>
              <a:spcBef>
                <a:spcPts val="0"/>
              </a:spcBef>
            </a:pPr>
            <a:r>
              <a:rPr lang="en-US" altLang="zh-CN" sz="2400" dirty="0"/>
              <a:t>Logistics </a:t>
            </a:r>
            <a:r>
              <a:rPr lang="en-US" altLang="zh-CN" sz="2400" dirty="0" smtClean="0"/>
              <a:t>planning</a:t>
            </a:r>
          </a:p>
          <a:p>
            <a:pPr marL="211950">
              <a:lnSpc>
                <a:spcPct val="150000"/>
              </a:lnSpc>
              <a:spcBef>
                <a:spcPts val="0"/>
              </a:spcBef>
            </a:pPr>
            <a:r>
              <a:rPr lang="en-US" altLang="zh-CN" sz="2400" dirty="0" smtClean="0"/>
              <a:t>Robotics</a:t>
            </a:r>
          </a:p>
          <a:p>
            <a:pPr marL="211950">
              <a:lnSpc>
                <a:spcPct val="150000"/>
              </a:lnSpc>
              <a:spcBef>
                <a:spcPts val="0"/>
              </a:spcBef>
            </a:pPr>
            <a:r>
              <a:rPr lang="en-US" altLang="zh-CN" sz="2400" dirty="0"/>
              <a:t>Machine Translation</a:t>
            </a:r>
          </a:p>
          <a:p>
            <a:pPr marL="211950">
              <a:lnSpc>
                <a:spcPct val="150000"/>
              </a:lnSpc>
              <a:spcBef>
                <a:spcPts val="0"/>
              </a:spcBef>
            </a:pP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664059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dirty="0"/>
              <a:t>Something you need to know 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sz="2401" dirty="0" smtClean="0"/>
              <a:t>when </a:t>
            </a:r>
            <a:r>
              <a:rPr lang="en-US" altLang="zh-CN" sz="2401" dirty="0"/>
              <a:t>you want to use AI </a:t>
            </a:r>
            <a:r>
              <a:rPr lang="en-US" altLang="zh-CN" sz="2401" dirty="0" smtClean="0"/>
              <a:t>methods</a:t>
            </a:r>
            <a:endParaRPr altLang="zh-CN" sz="2401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2666108" y="4684246"/>
            <a:ext cx="6859786" cy="802690"/>
          </a:xfrm>
        </p:spPr>
        <p:txBody>
          <a:bodyPr rtlCol="0"/>
          <a:lstStyle/>
          <a:p>
            <a:pPr fontAlgn="auto">
              <a:spcAft>
                <a:spcPts val="0"/>
              </a:spcAft>
              <a:defRPr/>
            </a:pPr>
            <a:r>
              <a:rPr lang="en-US" altLang="zh-CN" dirty="0"/>
              <a:t>Introduction to Artificial Intelligence – Lecture 01</a:t>
            </a:r>
            <a:endParaRPr dirty="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标题 1"/>
          <p:cNvSpPr>
            <a:spLocks noGrp="1"/>
          </p:cNvSpPr>
          <p:nvPr>
            <p:ph type="title"/>
          </p:nvPr>
        </p:nvSpPr>
        <p:spPr>
          <a:xfrm>
            <a:off x="2666108" y="228600"/>
            <a:ext cx="6859786" cy="765771"/>
          </a:xfrm>
        </p:spPr>
        <p:txBody>
          <a:bodyPr/>
          <a:lstStyle/>
          <a:p>
            <a:r>
              <a:rPr lang="en-US" altLang="zh-CN" sz="4400" b="1" dirty="0"/>
              <a:t>Intelligent Agent</a:t>
            </a:r>
            <a:endParaRPr altLang="zh-CN" sz="4400" b="1" dirty="0"/>
          </a:p>
        </p:txBody>
      </p:sp>
      <p:sp>
        <p:nvSpPr>
          <p:cNvPr id="28675" name="文本占位符 3"/>
          <p:cNvSpPr>
            <a:spLocks noGrp="1"/>
          </p:cNvSpPr>
          <p:nvPr>
            <p:ph type="body" sz="half" idx="2"/>
          </p:nvPr>
        </p:nvSpPr>
        <p:spPr>
          <a:xfrm>
            <a:off x="7554896" y="3345636"/>
            <a:ext cx="3341704" cy="707415"/>
          </a:xfrm>
        </p:spPr>
        <p:txBody>
          <a:bodyPr>
            <a:normAutofit/>
          </a:bodyPr>
          <a:lstStyle/>
          <a:p>
            <a:pPr>
              <a:spcBef>
                <a:spcPct val="50000"/>
              </a:spcBef>
            </a:pPr>
            <a:r>
              <a:rPr lang="en-US" altLang="zh-CN" sz="2000" dirty="0"/>
              <a:t>Perception – Action Cycle</a:t>
            </a:r>
          </a:p>
        </p:txBody>
      </p:sp>
      <p:pic>
        <p:nvPicPr>
          <p:cNvPr id="28676" name="图片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6108" y="2510790"/>
            <a:ext cx="4618446" cy="2377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标题 12"/>
          <p:cNvSpPr>
            <a:spLocks noGrp="1"/>
          </p:cNvSpPr>
          <p:nvPr>
            <p:ph type="title"/>
          </p:nvPr>
        </p:nvSpPr>
        <p:spPr>
          <a:xfrm>
            <a:off x="2514600" y="609600"/>
            <a:ext cx="6859786" cy="765771"/>
          </a:xfrm>
        </p:spPr>
        <p:txBody>
          <a:bodyPr/>
          <a:lstStyle/>
          <a:p>
            <a:r>
              <a:rPr lang="en-US" altLang="zh-CN" sz="4800" dirty="0"/>
              <a:t>Terminology</a:t>
            </a:r>
            <a:endParaRPr altLang="zh-CN" sz="4800" dirty="0"/>
          </a:p>
        </p:txBody>
      </p:sp>
      <p:sp>
        <p:nvSpPr>
          <p:cNvPr id="14" name="内容占位符 13"/>
          <p:cNvSpPr>
            <a:spLocks noGrp="1"/>
          </p:cNvSpPr>
          <p:nvPr>
            <p:ph idx="1"/>
          </p:nvPr>
        </p:nvSpPr>
        <p:spPr>
          <a:xfrm>
            <a:off x="2532888" y="1981200"/>
            <a:ext cx="8382891" cy="4114800"/>
          </a:xfrm>
        </p:spPr>
        <p:txBody>
          <a:bodyPr rtlCol="0">
            <a:noAutofit/>
          </a:bodyPr>
          <a:lstStyle/>
          <a:p>
            <a:pPr marL="205795" indent="-205795" fontAlgn="auto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defRPr/>
            </a:pPr>
            <a:r>
              <a:rPr lang="en-US" altLang="zh-CN" sz="2800" dirty="0">
                <a:solidFill>
                  <a:schemeClr val="tx1">
                    <a:lumMod val="95000"/>
                  </a:schemeClr>
                </a:solidFill>
                <a:latin typeface="Comic Sans MS" panose="030F0702030302020204" pitchFamily="66" charset="0"/>
              </a:rPr>
              <a:t>1 Fully vs. Partially </a:t>
            </a:r>
            <a:r>
              <a:rPr lang="en-US" altLang="zh-CN" sz="2800" dirty="0" smtClean="0">
                <a:solidFill>
                  <a:schemeClr val="tx1">
                    <a:lumMod val="95000"/>
                  </a:schemeClr>
                </a:solidFill>
                <a:latin typeface="Comic Sans MS" panose="030F0702030302020204" pitchFamily="66" charset="0"/>
              </a:rPr>
              <a:t>Observable</a:t>
            </a:r>
            <a:endParaRPr lang="en-US" altLang="zh-CN" sz="2800" dirty="0">
              <a:solidFill>
                <a:schemeClr val="tx1">
                  <a:lumMod val="95000"/>
                </a:schemeClr>
              </a:solidFill>
              <a:latin typeface="Comic Sans MS" panose="030F0702030302020204" pitchFamily="66" charset="0"/>
            </a:endParaRPr>
          </a:p>
          <a:p>
            <a:pPr marL="205795" indent="-205795" fontAlgn="auto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defRPr/>
            </a:pPr>
            <a:r>
              <a:rPr lang="en-US" altLang="zh-CN" sz="2800" dirty="0">
                <a:solidFill>
                  <a:schemeClr val="tx1">
                    <a:lumMod val="95000"/>
                  </a:schemeClr>
                </a:solidFill>
                <a:latin typeface="Comic Sans MS" panose="030F0702030302020204" pitchFamily="66" charset="0"/>
              </a:rPr>
              <a:t>2 Deterministic vs. </a:t>
            </a:r>
            <a:r>
              <a:rPr lang="en-US" altLang="zh-CN" sz="2800" dirty="0" smtClean="0">
                <a:solidFill>
                  <a:schemeClr val="tx1">
                    <a:lumMod val="95000"/>
                  </a:schemeClr>
                </a:solidFill>
                <a:latin typeface="Comic Sans MS" panose="030F0702030302020204" pitchFamily="66" charset="0"/>
              </a:rPr>
              <a:t>Stochastic</a:t>
            </a:r>
            <a:endParaRPr altLang="en-US" sz="2800" dirty="0">
              <a:solidFill>
                <a:schemeClr val="tx1">
                  <a:lumMod val="95000"/>
                </a:schemeClr>
              </a:solidFill>
              <a:latin typeface="Comic Sans MS" panose="030F0702030302020204" pitchFamily="66" charset="0"/>
            </a:endParaRPr>
          </a:p>
          <a:p>
            <a:pPr marL="205795" indent="-205795" fontAlgn="auto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defRPr/>
            </a:pPr>
            <a:r>
              <a:rPr lang="en-US" altLang="zh-CN" sz="2800" dirty="0">
                <a:solidFill>
                  <a:schemeClr val="tx1">
                    <a:lumMod val="95000"/>
                  </a:schemeClr>
                </a:solidFill>
                <a:latin typeface="Comic Sans MS" panose="030F0702030302020204" pitchFamily="66" charset="0"/>
              </a:rPr>
              <a:t>3 Discrete vs. Continuous       </a:t>
            </a:r>
            <a:r>
              <a:rPr altLang="en-US" sz="2800" dirty="0">
                <a:solidFill>
                  <a:schemeClr val="tx1">
                    <a:lumMod val="95000"/>
                  </a:schemeClr>
                </a:solidFill>
                <a:latin typeface="Comic Sans MS" panose="030F0702030302020204" pitchFamily="66" charset="0"/>
              </a:rPr>
              <a:t>  </a:t>
            </a:r>
          </a:p>
          <a:p>
            <a:pPr marL="205795" indent="-205795" fontAlgn="auto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defRPr/>
            </a:pPr>
            <a:r>
              <a:rPr lang="en-US" altLang="zh-CN" sz="2800" dirty="0">
                <a:solidFill>
                  <a:schemeClr val="tx1">
                    <a:lumMod val="95000"/>
                  </a:schemeClr>
                </a:solidFill>
                <a:latin typeface="Comic Sans MS" panose="030F0702030302020204" pitchFamily="66" charset="0"/>
              </a:rPr>
              <a:t>4 Benign vs. Adversarial</a:t>
            </a:r>
            <a:endParaRPr lang="en-US" altLang="zh-CN" sz="2800" dirty="0">
              <a:solidFill>
                <a:schemeClr val="tx1">
                  <a:lumMod val="9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标题 12"/>
          <p:cNvSpPr>
            <a:spLocks noGrp="1"/>
          </p:cNvSpPr>
          <p:nvPr>
            <p:ph type="title"/>
          </p:nvPr>
        </p:nvSpPr>
        <p:spPr>
          <a:xfrm>
            <a:off x="2666109" y="457200"/>
            <a:ext cx="6859786" cy="765771"/>
          </a:xfrm>
        </p:spPr>
        <p:txBody>
          <a:bodyPr/>
          <a:lstStyle/>
          <a:p>
            <a:r>
              <a:rPr lang="en-US" altLang="zh-CN" sz="4800" dirty="0"/>
              <a:t>Quiz</a:t>
            </a:r>
            <a:endParaRPr altLang="zh-CN" sz="4800" dirty="0"/>
          </a:p>
        </p:txBody>
      </p:sp>
      <p:sp>
        <p:nvSpPr>
          <p:cNvPr id="30723" name="内容占位符 13"/>
          <p:cNvSpPr>
            <a:spLocks noGrp="1"/>
          </p:cNvSpPr>
          <p:nvPr>
            <p:ph idx="1"/>
          </p:nvPr>
        </p:nvSpPr>
        <p:spPr>
          <a:xfrm>
            <a:off x="609600" y="1222970"/>
            <a:ext cx="7696200" cy="563502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en-US" altLang="zh-CN" dirty="0">
                <a:solidFill>
                  <a:schemeClr val="accent2"/>
                </a:solidFill>
                <a:latin typeface="Comic Sans MS" panose="030F0702030302020204" pitchFamily="66" charset="0"/>
              </a:rPr>
              <a:t>☆ The Game of Checkers </a:t>
            </a:r>
            <a:r>
              <a:rPr altLang="en-US" dirty="0">
                <a:solidFill>
                  <a:schemeClr val="accent2"/>
                </a:solidFill>
                <a:latin typeface="Comic Sans MS" panose="030F0702030302020204" pitchFamily="66" charset="0"/>
              </a:rPr>
              <a:t> </a:t>
            </a:r>
          </a:p>
          <a:p>
            <a:pPr>
              <a:spcBef>
                <a:spcPct val="50000"/>
              </a:spcBef>
            </a:pPr>
            <a:r>
              <a:rPr altLang="en-US" dirty="0">
                <a:solidFill>
                  <a:schemeClr val="accent2"/>
                </a:solidFill>
                <a:latin typeface="Comic Sans MS" panose="030F0702030302020204" pitchFamily="66" charset="0"/>
              </a:rPr>
              <a:t>☆ </a:t>
            </a:r>
            <a:r>
              <a:rPr lang="en-US" altLang="zh-CN" dirty="0" smtClean="0">
                <a:solidFill>
                  <a:schemeClr val="accent2"/>
                </a:solidFill>
                <a:latin typeface="Comic Sans MS" panose="030F0702030302020204" pitchFamily="66" charset="0"/>
              </a:rPr>
              <a:t>Poker</a:t>
            </a:r>
            <a:endParaRPr lang="en-US" altLang="zh-CN" dirty="0">
              <a:solidFill>
                <a:schemeClr val="accent2"/>
              </a:solidFill>
              <a:latin typeface="Comic Sans MS" panose="030F0702030302020204" pitchFamily="66" charset="0"/>
            </a:endParaRPr>
          </a:p>
          <a:p>
            <a:pPr>
              <a:spcBef>
                <a:spcPct val="50000"/>
              </a:spcBef>
            </a:pPr>
            <a:r>
              <a:rPr altLang="en-US" dirty="0">
                <a:solidFill>
                  <a:schemeClr val="accent2"/>
                </a:solidFill>
                <a:latin typeface="Comic Sans MS" panose="030F0702030302020204" pitchFamily="66" charset="0"/>
              </a:rPr>
              <a:t>☆ </a:t>
            </a:r>
            <a:r>
              <a:rPr lang="en-US" altLang="zh-CN" dirty="0">
                <a:solidFill>
                  <a:schemeClr val="accent2"/>
                </a:solidFill>
                <a:latin typeface="Comic Sans MS" panose="030F0702030302020204" pitchFamily="66" charset="0"/>
              </a:rPr>
              <a:t>Robotic car</a:t>
            </a:r>
          </a:p>
          <a:p>
            <a:pPr>
              <a:spcBef>
                <a:spcPct val="50000"/>
              </a:spcBef>
            </a:pPr>
            <a:r>
              <a:rPr lang="en-US" altLang="zh-CN" dirty="0" smtClean="0">
                <a:solidFill>
                  <a:schemeClr val="accent2"/>
                </a:solidFill>
                <a:latin typeface="Comic Sans MS" panose="030F0702030302020204" pitchFamily="66" charset="0"/>
              </a:rPr>
              <a:t>answer</a:t>
            </a:r>
            <a:endParaRPr lang="en-US" altLang="zh-CN" dirty="0">
              <a:solidFill>
                <a:schemeClr val="accent2"/>
              </a:solidFill>
              <a:latin typeface="Comic Sans MS" panose="030F0702030302020204" pitchFamily="66" charset="0"/>
            </a:endParaRPr>
          </a:p>
          <a:p>
            <a:pPr lvl="1">
              <a:spcBef>
                <a:spcPct val="50000"/>
              </a:spcBef>
            </a:pPr>
            <a:r>
              <a:rPr lang="en-US" altLang="zh-CN" dirty="0">
                <a:solidFill>
                  <a:schemeClr val="accent2"/>
                </a:solidFill>
                <a:latin typeface="Comic Sans MS" panose="030F0702030302020204" pitchFamily="66" charset="0"/>
              </a:rPr>
              <a:t>1 Fully or Partially Observable</a:t>
            </a:r>
          </a:p>
          <a:p>
            <a:pPr lvl="1">
              <a:spcBef>
                <a:spcPct val="50000"/>
              </a:spcBef>
            </a:pPr>
            <a:r>
              <a:rPr lang="en-US" altLang="zh-CN" dirty="0">
                <a:solidFill>
                  <a:schemeClr val="accent2"/>
                </a:solidFill>
                <a:latin typeface="Comic Sans MS" panose="030F0702030302020204" pitchFamily="66" charset="0"/>
              </a:rPr>
              <a:t>2 Deterministic or Stochastic</a:t>
            </a:r>
          </a:p>
          <a:p>
            <a:pPr lvl="1">
              <a:spcBef>
                <a:spcPct val="50000"/>
              </a:spcBef>
            </a:pPr>
            <a:r>
              <a:rPr lang="en-US" altLang="zh-CN" dirty="0">
                <a:solidFill>
                  <a:schemeClr val="accent2"/>
                </a:solidFill>
                <a:latin typeface="Comic Sans MS" panose="030F0702030302020204" pitchFamily="66" charset="0"/>
              </a:rPr>
              <a:t>3 Discrete or Continuous       </a:t>
            </a:r>
            <a:r>
              <a:rPr altLang="en-US" dirty="0">
                <a:solidFill>
                  <a:schemeClr val="accent2"/>
                </a:solidFill>
                <a:latin typeface="Comic Sans MS" panose="030F0702030302020204" pitchFamily="66" charset="0"/>
              </a:rPr>
              <a:t>  </a:t>
            </a:r>
          </a:p>
          <a:p>
            <a:pPr lvl="1">
              <a:spcBef>
                <a:spcPct val="50000"/>
              </a:spcBef>
            </a:pPr>
            <a:r>
              <a:rPr lang="en-US" altLang="zh-CN" dirty="0">
                <a:solidFill>
                  <a:schemeClr val="accent2"/>
                </a:solidFill>
                <a:latin typeface="Comic Sans MS" panose="030F0702030302020204" pitchFamily="66" charset="0"/>
              </a:rPr>
              <a:t>4 Benign or Adversarial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4900" y="1981200"/>
            <a:ext cx="6781800" cy="1600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标题 12"/>
          <p:cNvSpPr>
            <a:spLocks noGrp="1"/>
          </p:cNvSpPr>
          <p:nvPr>
            <p:ph type="title"/>
          </p:nvPr>
        </p:nvSpPr>
        <p:spPr>
          <a:xfrm>
            <a:off x="2667000" y="609600"/>
            <a:ext cx="6859786" cy="765771"/>
          </a:xfrm>
        </p:spPr>
        <p:txBody>
          <a:bodyPr/>
          <a:lstStyle/>
          <a:p>
            <a:r>
              <a:rPr lang="en-US" altLang="zh-CN" sz="4400" dirty="0" smtClean="0">
                <a:solidFill>
                  <a:schemeClr val="tx1">
                    <a:lumMod val="95000"/>
                  </a:schemeClr>
                </a:solidFill>
                <a:latin typeface="Comic Sans MS" panose="030F0702030302020204" pitchFamily="66" charset="0"/>
              </a:rPr>
              <a:t>Peg </a:t>
            </a:r>
            <a:r>
              <a:rPr lang="en-US" altLang="zh-CN" sz="4400" dirty="0">
                <a:solidFill>
                  <a:schemeClr val="tx1">
                    <a:lumMod val="95000"/>
                  </a:schemeClr>
                </a:solidFill>
                <a:latin typeface="Comic Sans MS" panose="030F0702030302020204" pitchFamily="66" charset="0"/>
              </a:rPr>
              <a:t>solitaire</a:t>
            </a:r>
            <a:endParaRPr altLang="zh-CN" sz="4400" dirty="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14" name="内容占位符 13"/>
          <p:cNvSpPr>
            <a:spLocks noGrp="1"/>
          </p:cNvSpPr>
          <p:nvPr>
            <p:ph idx="1"/>
          </p:nvPr>
        </p:nvSpPr>
        <p:spPr>
          <a:xfrm>
            <a:off x="762001" y="2348822"/>
            <a:ext cx="6360588" cy="3457284"/>
          </a:xfrm>
        </p:spPr>
        <p:txBody>
          <a:bodyPr rtlCol="0">
            <a:norm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altLang="zh-CN" dirty="0">
                <a:solidFill>
                  <a:schemeClr val="accent2"/>
                </a:solidFill>
                <a:latin typeface="Comic Sans MS" panose="030F0702030302020204" pitchFamily="66" charset="0"/>
              </a:rPr>
              <a:t>1 Fully or Partially Observable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zh-CN" dirty="0">
                <a:solidFill>
                  <a:schemeClr val="accent2"/>
                </a:solidFill>
                <a:latin typeface="Comic Sans MS" panose="030F0702030302020204" pitchFamily="66" charset="0"/>
              </a:rPr>
              <a:t>2 Deterministic or Stochastic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zh-CN" dirty="0">
                <a:solidFill>
                  <a:schemeClr val="accent2"/>
                </a:solidFill>
                <a:latin typeface="Comic Sans MS" panose="030F0702030302020204" pitchFamily="66" charset="0"/>
              </a:rPr>
              <a:t>3 Discrete or Continuous       </a:t>
            </a:r>
            <a:r>
              <a:rPr lang="zh-CN" altLang="en-US" dirty="0">
                <a:solidFill>
                  <a:schemeClr val="accent2"/>
                </a:solidFill>
                <a:latin typeface="Comic Sans MS" panose="030F0702030302020204" pitchFamily="66" charset="0"/>
              </a:rPr>
              <a:t>  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zh-CN" dirty="0">
                <a:solidFill>
                  <a:schemeClr val="accent2"/>
                </a:solidFill>
                <a:latin typeface="Comic Sans MS" panose="030F0702030302020204" pitchFamily="66" charset="0"/>
              </a:rPr>
              <a:t>4 Benign or Adversarial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8663" y="2510660"/>
            <a:ext cx="1080401" cy="1325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277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标题 1"/>
          <p:cNvSpPr>
            <a:spLocks noGrp="1"/>
          </p:cNvSpPr>
          <p:nvPr>
            <p:ph type="title"/>
          </p:nvPr>
        </p:nvSpPr>
        <p:spPr>
          <a:xfrm>
            <a:off x="2660012" y="381000"/>
            <a:ext cx="6859786" cy="765771"/>
          </a:xfrm>
        </p:spPr>
        <p:txBody>
          <a:bodyPr/>
          <a:lstStyle/>
          <a:p>
            <a:r>
              <a:rPr lang="en-US" altLang="zh-CN" sz="4800" dirty="0"/>
              <a:t>AI in Practice</a:t>
            </a:r>
            <a:endParaRPr altLang="zh-CN" sz="4800" dirty="0"/>
          </a:p>
        </p:txBody>
      </p:sp>
      <p:sp>
        <p:nvSpPr>
          <p:cNvPr id="11" name="标题 1"/>
          <p:cNvSpPr txBox="1">
            <a:spLocks/>
          </p:cNvSpPr>
          <p:nvPr/>
        </p:nvSpPr>
        <p:spPr bwMode="auto">
          <a:xfrm>
            <a:off x="4267200" y="1752600"/>
            <a:ext cx="3390900" cy="4571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latinLnBrk="0" hangingPunct="0">
              <a:spcBef>
                <a:spcPct val="0"/>
              </a:spcBef>
              <a:spcAft>
                <a:spcPct val="0"/>
              </a:spcAft>
              <a:defRPr lang="zh-CN" sz="4200" b="1" i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200" b="1" i="1">
                <a:solidFill>
                  <a:schemeClr val="tx1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200" b="1" i="1">
                <a:solidFill>
                  <a:schemeClr val="tx1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200" b="1" i="1">
                <a:solidFill>
                  <a:schemeClr val="tx1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200" b="1" i="1">
                <a:solidFill>
                  <a:schemeClr val="tx1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200" b="1" i="1">
                <a:solidFill>
                  <a:schemeClr val="tx1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200" b="1" i="1">
                <a:solidFill>
                  <a:schemeClr val="tx1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200" b="1" i="1">
                <a:solidFill>
                  <a:schemeClr val="tx1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200" b="1" i="1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zh-CN" sz="2800" kern="0" dirty="0" smtClean="0"/>
              <a:t>Watson - DeepQA</a:t>
            </a:r>
            <a:endParaRPr lang="en-US" sz="2800" kern="0" dirty="0"/>
          </a:p>
        </p:txBody>
      </p:sp>
      <p:sp>
        <p:nvSpPr>
          <p:cNvPr id="12" name="内容占位符 13"/>
          <p:cNvSpPr txBox="1">
            <a:spLocks/>
          </p:cNvSpPr>
          <p:nvPr/>
        </p:nvSpPr>
        <p:spPr>
          <a:xfrm>
            <a:off x="914400" y="2362200"/>
            <a:ext cx="9067800" cy="3505200"/>
          </a:xfrm>
          <a:prstGeom prst="rect">
            <a:avLst/>
          </a:prstGeom>
        </p:spPr>
        <p:txBody>
          <a:bodyPr/>
          <a:lstStyle>
            <a:lvl1pPr marL="274320" indent="-27432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SzPct val="80000"/>
              <a:buFont typeface="Wingdings" pitchFamily="2" charset="2"/>
              <a:buChar char="§"/>
              <a:defRPr lang="zh-CN"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576072" indent="-27432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lang="zh-CN"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8046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Wingdings" pitchFamily="2" charset="2"/>
              <a:buChar char="§"/>
              <a:defRPr lang="zh-CN"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0332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lang="zh-CN"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12618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Wingdings" pitchFamily="2" charset="2"/>
              <a:buChar char="§"/>
              <a:defRPr lang="zh-CN"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14904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lang="zh-CN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90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Wingdings" pitchFamily="2" charset="2"/>
              <a:buChar char="§"/>
              <a:defRPr lang="zh-CN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476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lang="zh-CN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762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Wingdings" pitchFamily="2" charset="2"/>
              <a:buChar char="§"/>
              <a:defRPr lang="zh-CN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1950" indent="-34290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folHlink"/>
              </a:buClr>
              <a:buFont typeface="Wingdings" pitchFamily="2" charset="2"/>
              <a:buChar char="v"/>
            </a:pPr>
            <a:r>
              <a:rPr lang="en-US" altLang="zh-CN" sz="2800" dirty="0">
                <a:latin typeface="+mn-lt"/>
                <a:ea typeface="+mn-ea"/>
              </a:rPr>
              <a:t>Watson is a computer system like no other ever built.</a:t>
            </a:r>
          </a:p>
          <a:p>
            <a:pPr marL="612000" lvl="1" indent="-28575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</a:pPr>
            <a:r>
              <a:rPr lang="en-US" altLang="zh-CN" sz="2400" dirty="0">
                <a:latin typeface="+mn-lt"/>
              </a:rPr>
              <a:t>It analyzes natural language questions and content </a:t>
            </a:r>
            <a:endParaRPr lang="en-US" altLang="zh-CN" sz="2400" dirty="0" smtClean="0">
              <a:latin typeface="+mn-lt"/>
            </a:endParaRPr>
          </a:p>
          <a:p>
            <a:pPr marL="612000" lvl="1" indent="-28575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</a:pPr>
            <a:r>
              <a:rPr lang="en-US" altLang="zh-CN" sz="2400" dirty="0" smtClean="0">
                <a:latin typeface="+mn-lt"/>
              </a:rPr>
              <a:t>well </a:t>
            </a:r>
            <a:r>
              <a:rPr lang="en-US" altLang="zh-CN" sz="2400" dirty="0">
                <a:latin typeface="+mn-lt"/>
              </a:rPr>
              <a:t>enough and fast enough </a:t>
            </a:r>
            <a:endParaRPr lang="en-US" altLang="zh-CN" sz="2400" dirty="0" smtClean="0">
              <a:latin typeface="+mn-lt"/>
            </a:endParaRPr>
          </a:p>
          <a:p>
            <a:pPr marL="612000" lvl="1" indent="-28575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</a:pPr>
            <a:r>
              <a:rPr lang="en-US" altLang="zh-CN" sz="2400" dirty="0" smtClean="0">
                <a:latin typeface="+mn-lt"/>
              </a:rPr>
              <a:t>to </a:t>
            </a:r>
            <a:r>
              <a:rPr lang="en-US" altLang="zh-CN" sz="2400" dirty="0">
                <a:latin typeface="+mn-lt"/>
              </a:rPr>
              <a:t>compete and win against champion </a:t>
            </a:r>
            <a:r>
              <a:rPr lang="en-US" altLang="zh-CN" sz="2400" dirty="0" smtClean="0">
                <a:latin typeface="+mn-lt"/>
              </a:rPr>
              <a:t>players</a:t>
            </a:r>
          </a:p>
          <a:p>
            <a:pPr marL="612000" lvl="1" indent="-28575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</a:pPr>
            <a:r>
              <a:rPr lang="en-US" altLang="zh-CN" sz="2400" dirty="0" smtClean="0">
                <a:latin typeface="+mn-lt"/>
              </a:rPr>
              <a:t>at</a:t>
            </a:r>
            <a:r>
              <a:rPr lang="en-US" altLang="zh-CN" sz="2400" dirty="0">
                <a:latin typeface="+mn-lt"/>
              </a:rPr>
              <a:t> Jeopardy</a:t>
            </a:r>
          </a:p>
          <a:p>
            <a:pPr marL="211950" indent="-34290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folHlink"/>
              </a:buClr>
              <a:buFont typeface="Wingdings" pitchFamily="2" charset="2"/>
              <a:buChar char="v"/>
            </a:pPr>
            <a:r>
              <a:rPr lang="en-US" sz="2800" dirty="0">
                <a:latin typeface="+mn-lt"/>
                <a:ea typeface="+mn-ea"/>
              </a:rPr>
              <a:t>Jeopardy is a Quiz Show</a:t>
            </a: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600" y="3733800"/>
            <a:ext cx="3027563" cy="182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5114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2536" y="1214177"/>
            <a:ext cx="8243123" cy="4591706"/>
          </a:xfrm>
          <a:prstGeom prst="rect">
            <a:avLst/>
          </a:prstGeom>
        </p:spPr>
      </p:pic>
      <p:sp>
        <p:nvSpPr>
          <p:cNvPr id="3" name="标题 1"/>
          <p:cNvSpPr txBox="1">
            <a:spLocks/>
          </p:cNvSpPr>
          <p:nvPr/>
        </p:nvSpPr>
        <p:spPr>
          <a:xfrm>
            <a:off x="609600" y="228601"/>
            <a:ext cx="10972800" cy="868363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200" b="1" i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200" b="1" i="1">
                <a:solidFill>
                  <a:schemeClr val="tx1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200" b="1" i="1">
                <a:solidFill>
                  <a:schemeClr val="tx1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200" b="1" i="1">
                <a:solidFill>
                  <a:schemeClr val="tx1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200" b="1" i="1">
                <a:solidFill>
                  <a:schemeClr val="tx1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200" b="1" i="1">
                <a:solidFill>
                  <a:schemeClr val="tx1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200" b="1" i="1">
                <a:solidFill>
                  <a:schemeClr val="tx1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200" b="1" i="1">
                <a:solidFill>
                  <a:schemeClr val="tx1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200" b="1" i="1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zh-CN" sz="4400" kern="0" dirty="0" smtClean="0"/>
              <a:t>Watson’s answer process for question</a:t>
            </a:r>
            <a:endParaRPr lang="zh-CN" sz="4400" kern="0" dirty="0"/>
          </a:p>
        </p:txBody>
      </p:sp>
    </p:spTree>
    <p:extLst>
      <p:ext uri="{BB962C8B-B14F-4D97-AF65-F5344CB8AC3E}">
        <p14:creationId xmlns:p14="http://schemas.microsoft.com/office/powerpoint/2010/main" val="3209063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88C13-BCA5-4BA4-AE0E-7FA56427DA6F}" type="datetime1">
              <a:rPr lang="en-US" altLang="zh-CN" smtClean="0"/>
              <a:t>5/8/2020</a:t>
            </a:fld>
            <a:endParaRPr lang="en-US"/>
          </a:p>
        </p:txBody>
      </p:sp>
      <p:sp>
        <p:nvSpPr>
          <p:cNvPr id="5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 altLang="zh-CN" dirty="0"/>
              <a:t>Lecture </a:t>
            </a:r>
            <a:r>
              <a:rPr lang="en-US" altLang="zh-CN" dirty="0" smtClean="0"/>
              <a:t>1 Introduction  </a:t>
            </a:r>
            <a:endParaRPr altLang="zh-CN" dirty="0"/>
          </a:p>
        </p:txBody>
      </p:sp>
    </p:spTree>
    <p:extLst>
      <p:ext uri="{BB962C8B-B14F-4D97-AF65-F5344CB8AC3E}">
        <p14:creationId xmlns:p14="http://schemas.microsoft.com/office/powerpoint/2010/main" val="646959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Underlying Philosophy - DeepQA</a:t>
            </a:r>
            <a:endParaRPr lang="zh-CN" dirty="0"/>
          </a:p>
        </p:txBody>
      </p:sp>
      <p:sp>
        <p:nvSpPr>
          <p:cNvPr id="14" name="内容占位符 13"/>
          <p:cNvSpPr>
            <a:spLocks noGrp="1"/>
          </p:cNvSpPr>
          <p:nvPr>
            <p:ph idx="1"/>
          </p:nvPr>
        </p:nvSpPr>
        <p:spPr>
          <a:xfrm>
            <a:off x="342900" y="1219200"/>
            <a:ext cx="11506200" cy="42672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sz="2800" dirty="0"/>
              <a:t>No one program design from top to bottom will have all it needs to understand language</a:t>
            </a:r>
          </a:p>
          <a:p>
            <a:pPr>
              <a:lnSpc>
                <a:spcPct val="150000"/>
              </a:lnSpc>
            </a:pPr>
            <a:r>
              <a:rPr lang="en-US" altLang="zh-CN" sz="2800" dirty="0"/>
              <a:t>True intelligence will emerge from the development and integration of many different algorithms each looking at the data from different </a:t>
            </a:r>
            <a:r>
              <a:rPr lang="en-US" altLang="zh-CN" sz="2800" dirty="0" smtClean="0"/>
              <a:t>perspectives</a:t>
            </a:r>
            <a:endParaRPr lang="zh-CN" sz="2800" dirty="0"/>
          </a:p>
        </p:txBody>
      </p:sp>
    </p:spTree>
    <p:extLst>
      <p:ext uri="{BB962C8B-B14F-4D97-AF65-F5344CB8AC3E}">
        <p14:creationId xmlns:p14="http://schemas.microsoft.com/office/powerpoint/2010/main" val="1762945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2"/>
          <p:cNvSpPr txBox="1">
            <a:spLocks/>
          </p:cNvSpPr>
          <p:nvPr/>
        </p:nvSpPr>
        <p:spPr bwMode="auto">
          <a:xfrm>
            <a:off x="609600" y="503237"/>
            <a:ext cx="10972800" cy="868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200" b="1" i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200" b="1" i="1">
                <a:solidFill>
                  <a:schemeClr val="tx1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200" b="1" i="1">
                <a:solidFill>
                  <a:schemeClr val="tx1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200" b="1" i="1">
                <a:solidFill>
                  <a:schemeClr val="tx1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200" b="1" i="1">
                <a:solidFill>
                  <a:schemeClr val="tx1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200" b="1" i="1">
                <a:solidFill>
                  <a:schemeClr val="tx1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200" b="1" i="1">
                <a:solidFill>
                  <a:schemeClr val="tx1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200" b="1" i="1">
                <a:solidFill>
                  <a:schemeClr val="tx1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200" b="1" i="1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zh-CN" kern="0" dirty="0"/>
              <a:t>Face recognition</a:t>
            </a:r>
            <a:endParaRPr lang="zh-CN" kern="0" dirty="0"/>
          </a:p>
        </p:txBody>
      </p:sp>
      <p:grpSp>
        <p:nvGrpSpPr>
          <p:cNvPr id="18" name="组合 17"/>
          <p:cNvGrpSpPr/>
          <p:nvPr/>
        </p:nvGrpSpPr>
        <p:grpSpPr>
          <a:xfrm>
            <a:off x="3048000" y="2573398"/>
            <a:ext cx="1749425" cy="3370202"/>
            <a:chOff x="1978935" y="2660129"/>
            <a:chExt cx="1749425" cy="3370202"/>
          </a:xfrm>
        </p:grpSpPr>
        <p:pic>
          <p:nvPicPr>
            <p:cNvPr id="6" name="Picture 9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81200" y="2660129"/>
              <a:ext cx="1747160" cy="1670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Picture 10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78935" y="4283171"/>
              <a:ext cx="1749425" cy="17471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7" name="组合 16"/>
          <p:cNvGrpSpPr/>
          <p:nvPr/>
        </p:nvGrpSpPr>
        <p:grpSpPr>
          <a:xfrm>
            <a:off x="5273206" y="2570083"/>
            <a:ext cx="1668056" cy="3373517"/>
            <a:chOff x="3910102" y="2656814"/>
            <a:chExt cx="1668056" cy="3373517"/>
          </a:xfrm>
        </p:grpSpPr>
        <p:pic>
          <p:nvPicPr>
            <p:cNvPr id="8" name="Picture 11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10103" y="2656814"/>
              <a:ext cx="1668055" cy="15995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12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10102" y="4278012"/>
              <a:ext cx="1668055" cy="17523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6" name="组合 15"/>
          <p:cNvGrpSpPr/>
          <p:nvPr/>
        </p:nvGrpSpPr>
        <p:grpSpPr>
          <a:xfrm>
            <a:off x="7406806" y="2570082"/>
            <a:ext cx="1524000" cy="3373518"/>
            <a:chOff x="5943600" y="2656813"/>
            <a:chExt cx="1524000" cy="3373518"/>
          </a:xfrm>
        </p:grpSpPr>
        <p:pic>
          <p:nvPicPr>
            <p:cNvPr id="10" name="Picture 13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43600" y="2656813"/>
              <a:ext cx="1524000" cy="15995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" name="Picture 14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43600" y="4278012"/>
              <a:ext cx="1524000" cy="17523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5" name="内容占位符 13"/>
          <p:cNvSpPr txBox="1">
            <a:spLocks/>
          </p:cNvSpPr>
          <p:nvPr/>
        </p:nvSpPr>
        <p:spPr>
          <a:xfrm>
            <a:off x="847725" y="1463675"/>
            <a:ext cx="10734676" cy="822325"/>
          </a:xfrm>
          <a:prstGeom prst="rect">
            <a:avLst/>
          </a:prstGeom>
        </p:spPr>
        <p:txBody>
          <a:bodyPr/>
          <a:lstStyle>
            <a:lvl1pPr marL="274320" indent="-27432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SzPct val="80000"/>
              <a:buFont typeface="Wingdings" pitchFamily="2" charset="2"/>
              <a:buChar char="§"/>
              <a:defRPr lang="zh-CN"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576072" indent="-27432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lang="zh-CN"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8046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Wingdings" pitchFamily="2" charset="2"/>
              <a:buChar char="§"/>
              <a:defRPr lang="zh-CN"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0332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lang="zh-CN"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12618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Wingdings" pitchFamily="2" charset="2"/>
              <a:buChar char="§"/>
              <a:defRPr lang="zh-CN"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14904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lang="zh-CN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90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Wingdings" pitchFamily="2" charset="2"/>
              <a:buChar char="§"/>
              <a:defRPr lang="zh-CN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476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lang="zh-CN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762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Wingdings" pitchFamily="2" charset="2"/>
              <a:buChar char="§"/>
              <a:defRPr lang="zh-CN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1950" indent="-342900" eaLnBrk="0" fontAlgn="base" hangingPunct="0">
              <a:lnSpc>
                <a:spcPts val="2700"/>
              </a:lnSpc>
              <a:spcBef>
                <a:spcPts val="0"/>
              </a:spcBef>
              <a:spcAft>
                <a:spcPct val="0"/>
              </a:spcAft>
              <a:buClr>
                <a:schemeClr val="folHlink"/>
              </a:buClr>
              <a:buFont typeface="Wingdings" pitchFamily="2" charset="2"/>
              <a:buChar char="v"/>
            </a:pPr>
            <a:r>
              <a:rPr lang="en-US" altLang="zh-CN" sz="2000" dirty="0" smtClean="0">
                <a:latin typeface="+mn-lt"/>
                <a:ea typeface="+mn-ea"/>
              </a:rPr>
              <a:t>Get some portrait </a:t>
            </a:r>
            <a:r>
              <a:rPr lang="en-US" altLang="zh-CN" sz="2000" dirty="0">
                <a:latin typeface="+mn-lt"/>
                <a:ea typeface="+mn-ea"/>
              </a:rPr>
              <a:t>from surveillance </a:t>
            </a:r>
            <a:r>
              <a:rPr lang="en-US" altLang="zh-CN" sz="2000" dirty="0" smtClean="0">
                <a:latin typeface="+mn-lt"/>
                <a:ea typeface="+mn-ea"/>
              </a:rPr>
              <a:t>camera</a:t>
            </a:r>
          </a:p>
          <a:p>
            <a:pPr marL="211950" indent="-342900" eaLnBrk="0" fontAlgn="base" hangingPunct="0">
              <a:lnSpc>
                <a:spcPts val="2700"/>
              </a:lnSpc>
              <a:spcBef>
                <a:spcPts val="0"/>
              </a:spcBef>
              <a:spcAft>
                <a:spcPct val="0"/>
              </a:spcAft>
              <a:buClr>
                <a:schemeClr val="folHlink"/>
              </a:buClr>
              <a:buFont typeface="Wingdings" pitchFamily="2" charset="2"/>
              <a:buChar char="v"/>
            </a:pPr>
            <a:r>
              <a:rPr lang="en-US" sz="2000" dirty="0">
                <a:latin typeface="+mn-lt"/>
                <a:ea typeface="+mn-ea"/>
              </a:rPr>
              <a:t>The method of deep learning is used to compare with the standard portrait in the </a:t>
            </a:r>
            <a:r>
              <a:rPr lang="en-US" sz="2000" dirty="0" smtClean="0">
                <a:latin typeface="+mn-lt"/>
                <a:ea typeface="+mn-ea"/>
              </a:rPr>
              <a:t>database</a:t>
            </a:r>
          </a:p>
        </p:txBody>
      </p:sp>
    </p:spTree>
    <p:extLst>
      <p:ext uri="{BB962C8B-B14F-4D97-AF65-F5344CB8AC3E}">
        <p14:creationId xmlns:p14="http://schemas.microsoft.com/office/powerpoint/2010/main" val="40995990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2"/>
          <p:cNvSpPr txBox="1">
            <a:spLocks/>
          </p:cNvSpPr>
          <p:nvPr/>
        </p:nvSpPr>
        <p:spPr bwMode="auto">
          <a:xfrm>
            <a:off x="609600" y="503237"/>
            <a:ext cx="10972800" cy="868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200" b="1" i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200" b="1" i="1">
                <a:solidFill>
                  <a:schemeClr val="tx1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200" b="1" i="1">
                <a:solidFill>
                  <a:schemeClr val="tx1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200" b="1" i="1">
                <a:solidFill>
                  <a:schemeClr val="tx1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200" b="1" i="1">
                <a:solidFill>
                  <a:schemeClr val="tx1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200" b="1" i="1">
                <a:solidFill>
                  <a:schemeClr val="tx1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200" b="1" i="1">
                <a:solidFill>
                  <a:schemeClr val="tx1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200" b="1" i="1">
                <a:solidFill>
                  <a:schemeClr val="tx1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200" b="1" i="1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zh-CN" kern="0" dirty="0"/>
              <a:t>Face pose estimation</a:t>
            </a:r>
            <a:endParaRPr lang="zh-CN" kern="0" dirty="0"/>
          </a:p>
        </p:txBody>
      </p:sp>
      <p:pic>
        <p:nvPicPr>
          <p:cNvPr id="6" name="图片 6" descr="PoseEst_demo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7006" y="1600200"/>
            <a:ext cx="6757987" cy="417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248289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2"/>
          <p:cNvSpPr txBox="1">
            <a:spLocks/>
          </p:cNvSpPr>
          <p:nvPr/>
        </p:nvSpPr>
        <p:spPr bwMode="auto">
          <a:xfrm>
            <a:off x="609600" y="503237"/>
            <a:ext cx="10972800" cy="868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200" b="1" i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200" b="1" i="1">
                <a:solidFill>
                  <a:schemeClr val="tx1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200" b="1" i="1">
                <a:solidFill>
                  <a:schemeClr val="tx1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200" b="1" i="1">
                <a:solidFill>
                  <a:schemeClr val="tx1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200" b="1" i="1">
                <a:solidFill>
                  <a:schemeClr val="tx1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200" b="1" i="1">
                <a:solidFill>
                  <a:schemeClr val="tx1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200" b="1" i="1">
                <a:solidFill>
                  <a:schemeClr val="tx1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200" b="1" i="1">
                <a:solidFill>
                  <a:schemeClr val="tx1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200" b="1" i="1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zh-CN" sz="3200" kern="0" dirty="0"/>
              <a:t>Vehicle detection and license plate location</a:t>
            </a:r>
            <a:endParaRPr lang="zh-CN" sz="3200" kern="0" dirty="0"/>
          </a:p>
        </p:txBody>
      </p:sp>
      <p:grpSp>
        <p:nvGrpSpPr>
          <p:cNvPr id="6" name="组合 6"/>
          <p:cNvGrpSpPr>
            <a:grpSpLocks/>
          </p:cNvGrpSpPr>
          <p:nvPr/>
        </p:nvGrpSpPr>
        <p:grpSpPr bwMode="auto">
          <a:xfrm>
            <a:off x="2114550" y="1719263"/>
            <a:ext cx="7962900" cy="3767137"/>
            <a:chOff x="641548" y="1989138"/>
            <a:chExt cx="7962900" cy="3767137"/>
          </a:xfrm>
        </p:grpSpPr>
        <p:pic>
          <p:nvPicPr>
            <p:cNvPr id="7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1548" y="1989138"/>
              <a:ext cx="4103688" cy="37639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Picture 6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45236" y="1989138"/>
              <a:ext cx="3859212" cy="37671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6515284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2"/>
          <p:cNvSpPr txBox="1">
            <a:spLocks/>
          </p:cNvSpPr>
          <p:nvPr/>
        </p:nvSpPr>
        <p:spPr bwMode="auto">
          <a:xfrm>
            <a:off x="609600" y="503237"/>
            <a:ext cx="10972800" cy="868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200" b="1" i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200" b="1" i="1">
                <a:solidFill>
                  <a:schemeClr val="tx1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200" b="1" i="1">
                <a:solidFill>
                  <a:schemeClr val="tx1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200" b="1" i="1">
                <a:solidFill>
                  <a:schemeClr val="tx1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200" b="1" i="1">
                <a:solidFill>
                  <a:schemeClr val="tx1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200" b="1" i="1">
                <a:solidFill>
                  <a:schemeClr val="tx1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200" b="1" i="1">
                <a:solidFill>
                  <a:schemeClr val="tx1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200" b="1" i="1">
                <a:solidFill>
                  <a:schemeClr val="tx1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200" b="1" i="1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zh-CN" sz="3200" kern="0" dirty="0"/>
              <a:t>Discrimination of vehicle abnormal behavior</a:t>
            </a:r>
            <a:endParaRPr lang="zh-CN" sz="3200" kern="0" dirty="0"/>
          </a:p>
        </p:txBody>
      </p:sp>
      <p:pic>
        <p:nvPicPr>
          <p:cNvPr id="6" name="车辆遮挡转弯.avi">
            <a:hlinkClick r:id="rId4" action="ppaction://hlinkfile"/>
          </p:cNvPr>
          <p:cNvPicPr>
            <a:picLocks noRot="1" noChangeAspect="1"/>
          </p:cNvPicPr>
          <p:nvPr>
            <a:videoFile r:link="rId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803" y="1905000"/>
            <a:ext cx="5197660" cy="32776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路边停车.avi">
            <a:hlinkClick r:id="rId6" action="ppaction://hlinkfile"/>
          </p:cNvPr>
          <p:cNvPicPr>
            <a:picLocks noRot="1" noChangeAspect="1"/>
          </p:cNvPicPr>
          <p:nvPr>
            <a:videoFile r:link="rId2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0279" y="1903857"/>
            <a:ext cx="5393924" cy="3278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54331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2"/>
          <p:cNvSpPr txBox="1">
            <a:spLocks/>
          </p:cNvSpPr>
          <p:nvPr/>
        </p:nvSpPr>
        <p:spPr bwMode="auto">
          <a:xfrm>
            <a:off x="609600" y="503237"/>
            <a:ext cx="10972800" cy="868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200" b="1" i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200" b="1" i="1">
                <a:solidFill>
                  <a:schemeClr val="tx1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200" b="1" i="1">
                <a:solidFill>
                  <a:schemeClr val="tx1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200" b="1" i="1">
                <a:solidFill>
                  <a:schemeClr val="tx1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200" b="1" i="1">
                <a:solidFill>
                  <a:schemeClr val="tx1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200" b="1" i="1">
                <a:solidFill>
                  <a:schemeClr val="tx1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200" b="1" i="1">
                <a:solidFill>
                  <a:schemeClr val="tx1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200" b="1" i="1">
                <a:solidFill>
                  <a:schemeClr val="tx1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200" b="1" i="1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zh-CN" sz="3200" kern="0" dirty="0" smtClean="0"/>
              <a:t>Tracing and Counting</a:t>
            </a:r>
            <a:endParaRPr lang="zh-CN" sz="3200" kern="0" dirty="0"/>
          </a:p>
        </p:txBody>
      </p:sp>
      <p:pic>
        <p:nvPicPr>
          <p:cNvPr id="6" name="跟踪计数.avi">
            <a:hlinkClick r:id="rId3" action="ppaction://hlinkfile"/>
          </p:cNvPr>
          <p:cNvPicPr>
            <a:picLocks noRot="1" noChangeAspect="1"/>
          </p:cNvPicPr>
          <p:nvPr>
            <a:videoFile r:link="rId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9525" y="1389797"/>
            <a:ext cx="7092950" cy="4465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83846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2"/>
          <p:cNvSpPr txBox="1">
            <a:spLocks/>
          </p:cNvSpPr>
          <p:nvPr/>
        </p:nvSpPr>
        <p:spPr bwMode="auto">
          <a:xfrm>
            <a:off x="609600" y="503237"/>
            <a:ext cx="10972800" cy="868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200" b="1" i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200" b="1" i="1">
                <a:solidFill>
                  <a:schemeClr val="tx1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200" b="1" i="1">
                <a:solidFill>
                  <a:schemeClr val="tx1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200" b="1" i="1">
                <a:solidFill>
                  <a:schemeClr val="tx1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200" b="1" i="1">
                <a:solidFill>
                  <a:schemeClr val="tx1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200" b="1" i="1">
                <a:solidFill>
                  <a:schemeClr val="tx1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200" b="1" i="1">
                <a:solidFill>
                  <a:schemeClr val="tx1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200" b="1" i="1">
                <a:solidFill>
                  <a:schemeClr val="tx1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200" b="1" i="1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zh-CN" sz="3600" kern="0" dirty="0"/>
              <a:t>Multi-camera collaboration</a:t>
            </a:r>
            <a:endParaRPr lang="zh-CN" sz="3600" kern="0" dirty="0"/>
          </a:p>
        </p:txBody>
      </p:sp>
      <p:pic>
        <p:nvPicPr>
          <p:cNvPr id="6" name="多摄像头监控.mp4">
            <a:hlinkClick r:id="rId3" action="ppaction://hlinkfile"/>
          </p:cNvPr>
          <p:cNvPicPr>
            <a:picLocks noRot="1" noChangeAspect="1"/>
          </p:cNvPicPr>
          <p:nvPr>
            <a:videoFile r:link="rId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600200"/>
            <a:ext cx="8975753" cy="403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15271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5725D-4CBA-40F0-B4B1-931880E9C607}" type="datetime1">
              <a:rPr lang="en-US" altLang="zh-CN" smtClean="0"/>
              <a:t>5/8/2020</a:t>
            </a:fld>
            <a:endParaRPr lang="en-US"/>
          </a:p>
        </p:txBody>
      </p:sp>
      <p:sp>
        <p:nvSpPr>
          <p:cNvPr id="5" name="标题 12"/>
          <p:cNvSpPr txBox="1">
            <a:spLocks/>
          </p:cNvSpPr>
          <p:nvPr/>
        </p:nvSpPr>
        <p:spPr bwMode="auto">
          <a:xfrm>
            <a:off x="609600" y="503237"/>
            <a:ext cx="10972800" cy="868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200" b="1" i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200" b="1" i="1">
                <a:solidFill>
                  <a:schemeClr val="tx1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200" b="1" i="1">
                <a:solidFill>
                  <a:schemeClr val="tx1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200" b="1" i="1">
                <a:solidFill>
                  <a:schemeClr val="tx1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200" b="1" i="1">
                <a:solidFill>
                  <a:schemeClr val="tx1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200" b="1" i="1">
                <a:solidFill>
                  <a:schemeClr val="tx1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200" b="1" i="1">
                <a:solidFill>
                  <a:schemeClr val="tx1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200" b="1" i="1">
                <a:solidFill>
                  <a:schemeClr val="tx1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200" b="1" i="1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zh-CN" sz="3600" kern="0" dirty="0" smtClean="0"/>
              <a:t>Detection </a:t>
            </a:r>
            <a:r>
              <a:rPr lang="en-US" altLang="zh-CN" sz="3600" kern="0" dirty="0"/>
              <a:t>and </a:t>
            </a:r>
            <a:r>
              <a:rPr lang="en-US" altLang="zh-CN" sz="3600" kern="0" dirty="0" smtClean="0"/>
              <a:t>Tracking </a:t>
            </a:r>
            <a:r>
              <a:rPr lang="en-US" altLang="zh-CN" sz="3600" kern="0" dirty="0"/>
              <a:t>for liquid motion</a:t>
            </a:r>
            <a:endParaRPr lang="zh-CN" sz="3600" kern="0" dirty="0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0911" y="1600200"/>
            <a:ext cx="7590178" cy="4316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737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B7769-EBEA-42FD-9FBB-9D5B4DD45A9C}" type="datetime1">
              <a:rPr lang="en-US" altLang="zh-CN" smtClean="0"/>
              <a:t>5/8/2020</a:t>
            </a:fld>
            <a:endParaRPr lang="en-US"/>
          </a:p>
        </p:txBody>
      </p:sp>
      <p:pic>
        <p:nvPicPr>
          <p:cNvPr id="5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7350" y="4730750"/>
            <a:ext cx="2043112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3359150"/>
            <a:ext cx="2024062" cy="1227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 descr="https://timgsa.baidu.com/timg?image&amp;quality=80&amp;size=b9999_10000&amp;sec=1557694410849&amp;di=0e7668e325e306256e7e727bc275d36b&amp;imgtype=0&amp;src=http%3A%2F%2F03img.mopimg.cn%2Fmobile%2F20180119%2F20180119103242_24f66c7a34f36ec7da33ffb3c17a3d79_1.jpe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1905000"/>
            <a:ext cx="5543550" cy="412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1905000"/>
            <a:ext cx="2005012" cy="1338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2600" y="1417636"/>
            <a:ext cx="1949450" cy="1373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标题 12"/>
          <p:cNvSpPr txBox="1">
            <a:spLocks/>
          </p:cNvSpPr>
          <p:nvPr/>
        </p:nvSpPr>
        <p:spPr bwMode="auto">
          <a:xfrm>
            <a:off x="609600" y="503237"/>
            <a:ext cx="10972800" cy="868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200" b="1" i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200" b="1" i="1">
                <a:solidFill>
                  <a:schemeClr val="tx1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200" b="1" i="1">
                <a:solidFill>
                  <a:schemeClr val="tx1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200" b="1" i="1">
                <a:solidFill>
                  <a:schemeClr val="tx1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200" b="1" i="1">
                <a:solidFill>
                  <a:schemeClr val="tx1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200" b="1" i="1">
                <a:solidFill>
                  <a:schemeClr val="tx1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200" b="1" i="1">
                <a:solidFill>
                  <a:schemeClr val="tx1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200" b="1" i="1">
                <a:solidFill>
                  <a:schemeClr val="tx1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200" b="1" i="1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zh-CN" sz="3600" kern="0" dirty="0"/>
              <a:t>Smart car</a:t>
            </a:r>
            <a:endParaRPr lang="zh-CN" sz="3600" kern="0" dirty="0"/>
          </a:p>
        </p:txBody>
      </p:sp>
    </p:spTree>
    <p:extLst>
      <p:ext uri="{BB962C8B-B14F-4D97-AF65-F5344CB8AC3E}">
        <p14:creationId xmlns:p14="http://schemas.microsoft.com/office/powerpoint/2010/main" val="148819992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标题 12"/>
          <p:cNvSpPr>
            <a:spLocks noGrp="1"/>
          </p:cNvSpPr>
          <p:nvPr>
            <p:ph type="title"/>
          </p:nvPr>
        </p:nvSpPr>
        <p:spPr>
          <a:xfrm>
            <a:off x="2666108" y="1062613"/>
            <a:ext cx="6859786" cy="765771"/>
          </a:xfrm>
        </p:spPr>
        <p:txBody>
          <a:bodyPr/>
          <a:lstStyle/>
          <a:p>
            <a:r>
              <a:rPr lang="en-US" altLang="zh-CN" dirty="0"/>
              <a:t>Reading for Review</a:t>
            </a:r>
            <a:endParaRPr altLang="zh-CN" dirty="0"/>
          </a:p>
        </p:txBody>
      </p:sp>
      <p:sp>
        <p:nvSpPr>
          <p:cNvPr id="14" name="内容占位符 13"/>
          <p:cNvSpPr>
            <a:spLocks noGrp="1"/>
          </p:cNvSpPr>
          <p:nvPr>
            <p:ph idx="1"/>
          </p:nvPr>
        </p:nvSpPr>
        <p:spPr>
          <a:xfrm>
            <a:off x="2666108" y="2348822"/>
            <a:ext cx="7589438" cy="2754800"/>
          </a:xfrm>
        </p:spPr>
        <p:txBody>
          <a:bodyPr rtlCol="0">
            <a:normAutofit lnSpcReduction="10000"/>
          </a:bodyPr>
          <a:lstStyle/>
          <a:p>
            <a:pPr marL="205795" indent="-205795" fontAlgn="auto">
              <a:spcBef>
                <a:spcPct val="50000"/>
              </a:spcBef>
              <a:spcAft>
                <a:spcPts val="0"/>
              </a:spcAft>
              <a:defRPr/>
            </a:pPr>
            <a:r>
              <a:rPr lang="en-US" altLang="zh-CN" sz="2101" dirty="0">
                <a:solidFill>
                  <a:schemeClr val="tx1">
                    <a:lumMod val="95000"/>
                  </a:schemeClr>
                </a:solidFill>
                <a:latin typeface="Comic Sans MS" panose="030F0702030302020204" pitchFamily="66" charset="0"/>
              </a:rPr>
              <a:t>Part1 Chap1 Introduction</a:t>
            </a:r>
          </a:p>
          <a:p>
            <a:pPr marL="412542" lvl="1" indent="-205795" fontAlgn="auto">
              <a:spcBef>
                <a:spcPct val="50000"/>
              </a:spcBef>
              <a:spcAft>
                <a:spcPts val="0"/>
              </a:spcAft>
              <a:defRPr/>
            </a:pPr>
            <a:r>
              <a:rPr lang="en-US" altLang="zh-CN" sz="1800" dirty="0">
                <a:solidFill>
                  <a:schemeClr val="tx1">
                    <a:lumMod val="95000"/>
                  </a:schemeClr>
                </a:solidFill>
                <a:latin typeface="Comic Sans MS" panose="030F0702030302020204" pitchFamily="66" charset="0"/>
              </a:rPr>
              <a:t>All about AI, foundation, History, State of Art</a:t>
            </a:r>
          </a:p>
          <a:p>
            <a:pPr marL="412542" lvl="1" indent="-205795" fontAlgn="auto">
              <a:spcBef>
                <a:spcPct val="50000"/>
              </a:spcBef>
              <a:spcAft>
                <a:spcPts val="0"/>
              </a:spcAft>
              <a:defRPr/>
            </a:pPr>
            <a:endParaRPr lang="en-US" altLang="zh-CN" dirty="0">
              <a:solidFill>
                <a:schemeClr val="tx1">
                  <a:lumMod val="95000"/>
                </a:schemeClr>
              </a:solidFill>
              <a:latin typeface="Comic Sans MS" panose="030F0702030302020204" pitchFamily="66" charset="0"/>
            </a:endParaRPr>
          </a:p>
          <a:p>
            <a:pPr marL="205795" indent="-205795" fontAlgn="auto">
              <a:spcBef>
                <a:spcPct val="50000"/>
              </a:spcBef>
              <a:spcAft>
                <a:spcPts val="0"/>
              </a:spcAft>
              <a:defRPr/>
            </a:pPr>
            <a:r>
              <a:rPr lang="en-US" altLang="zh-CN" sz="2101" dirty="0">
                <a:solidFill>
                  <a:schemeClr val="tx1">
                    <a:lumMod val="95000"/>
                  </a:schemeClr>
                </a:solidFill>
                <a:latin typeface="Comic Sans MS" panose="030F0702030302020204" pitchFamily="66" charset="0"/>
              </a:rPr>
              <a:t>Part1 Chap2 Intelligent Agent</a:t>
            </a:r>
          </a:p>
          <a:p>
            <a:pPr marL="412542" lvl="1" indent="-205795" fontAlgn="auto">
              <a:spcBef>
                <a:spcPct val="50000"/>
              </a:spcBef>
              <a:spcAft>
                <a:spcPts val="0"/>
              </a:spcAft>
              <a:defRPr/>
            </a:pPr>
            <a:r>
              <a:rPr lang="en-US" altLang="zh-CN" sz="1800" dirty="0">
                <a:solidFill>
                  <a:schemeClr val="tx1">
                    <a:lumMod val="95000"/>
                  </a:schemeClr>
                </a:solidFill>
                <a:latin typeface="Comic Sans MS" panose="030F0702030302020204" pitchFamily="66" charset="0"/>
              </a:rPr>
              <a:t>Good Behavior</a:t>
            </a:r>
          </a:p>
          <a:p>
            <a:pPr marL="412542" lvl="1" indent="-205795" fontAlgn="auto">
              <a:spcBef>
                <a:spcPct val="50000"/>
              </a:spcBef>
              <a:spcAft>
                <a:spcPts val="0"/>
              </a:spcAft>
              <a:defRPr/>
            </a:pPr>
            <a:r>
              <a:rPr lang="en-US" altLang="zh-CN" sz="1800" dirty="0">
                <a:solidFill>
                  <a:schemeClr val="tx1">
                    <a:lumMod val="95000"/>
                  </a:schemeClr>
                </a:solidFill>
                <a:latin typeface="Comic Sans MS" panose="030F0702030302020204" pitchFamily="66" charset="0"/>
              </a:rPr>
              <a:t>Nature of Environments</a:t>
            </a:r>
            <a:endParaRPr lang="zh-CN" altLang="en-US" sz="1800" dirty="0">
              <a:solidFill>
                <a:schemeClr val="tx1">
                  <a:lumMod val="95000"/>
                </a:schemeClr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7875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标题 12"/>
          <p:cNvSpPr>
            <a:spLocks noGrp="1"/>
          </p:cNvSpPr>
          <p:nvPr>
            <p:ph type="title"/>
          </p:nvPr>
        </p:nvSpPr>
        <p:spPr>
          <a:xfrm>
            <a:off x="2666107" y="381001"/>
            <a:ext cx="6859786" cy="765771"/>
          </a:xfrm>
        </p:spPr>
        <p:txBody>
          <a:bodyPr/>
          <a:lstStyle/>
          <a:p>
            <a:r>
              <a:rPr lang="en-US" altLang="zh-CN" dirty="0"/>
              <a:t>Outline </a:t>
            </a:r>
            <a:endParaRPr altLang="zh-CN" dirty="0"/>
          </a:p>
        </p:txBody>
      </p:sp>
      <p:sp>
        <p:nvSpPr>
          <p:cNvPr id="16387" name="内容占位符 13"/>
          <p:cNvSpPr>
            <a:spLocks noGrp="1"/>
          </p:cNvSpPr>
          <p:nvPr>
            <p:ph idx="1"/>
          </p:nvPr>
        </p:nvSpPr>
        <p:spPr>
          <a:xfrm>
            <a:off x="609600" y="1295400"/>
            <a:ext cx="11430000" cy="5029200"/>
          </a:xfrm>
        </p:spPr>
        <p:txBody>
          <a:bodyPr/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altLang="zh-CN" sz="2800" dirty="0"/>
              <a:t>Syllabus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altLang="zh-CN" sz="2800" dirty="0"/>
              <a:t>Wow AI !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altLang="zh-CN" sz="2800" dirty="0"/>
              <a:t>Something you need to know when you want to use AI methods</a:t>
            </a:r>
          </a:p>
          <a:p>
            <a:pPr marL="612000" lvl="1">
              <a:lnSpc>
                <a:spcPct val="150000"/>
              </a:lnSpc>
              <a:spcBef>
                <a:spcPts val="0"/>
              </a:spcBef>
            </a:pPr>
            <a:r>
              <a:rPr lang="en-US" altLang="zh-CN" dirty="0"/>
              <a:t>Intelligent Agent</a:t>
            </a:r>
            <a:endParaRPr altLang="zh-CN" dirty="0"/>
          </a:p>
          <a:p>
            <a:pPr marL="612000" lvl="1">
              <a:lnSpc>
                <a:spcPct val="150000"/>
              </a:lnSpc>
              <a:spcBef>
                <a:spcPts val="0"/>
              </a:spcBef>
            </a:pPr>
            <a:r>
              <a:rPr lang="en-US" altLang="zh-CN" dirty="0"/>
              <a:t>Features of Problem</a:t>
            </a:r>
          </a:p>
          <a:p>
            <a:pPr marL="612000" lvl="1">
              <a:lnSpc>
                <a:spcPct val="150000"/>
              </a:lnSpc>
              <a:spcBef>
                <a:spcPts val="0"/>
              </a:spcBef>
            </a:pPr>
            <a:r>
              <a:rPr lang="en-US" altLang="zh-CN" dirty="0"/>
              <a:t>Learning: Auto Translation System</a:t>
            </a:r>
          </a:p>
          <a:p>
            <a:pPr marL="612000" lvl="1">
              <a:lnSpc>
                <a:spcPct val="150000"/>
              </a:lnSpc>
              <a:spcBef>
                <a:spcPts val="0"/>
              </a:spcBef>
            </a:pPr>
            <a:r>
              <a:rPr lang="en-US" altLang="zh-CN" dirty="0" err="1"/>
              <a:t>Waston</a:t>
            </a:r>
            <a:endParaRPr altLang="zh-CN" dirty="0"/>
          </a:p>
          <a:p>
            <a:pPr marL="410876" lvl="1"/>
            <a:endParaRPr lang="en-US" altLang="zh-CN" dirty="0"/>
          </a:p>
          <a:p>
            <a:endParaRPr altLang="zh-CN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标题 1"/>
          <p:cNvSpPr>
            <a:spLocks noGrp="1"/>
          </p:cNvSpPr>
          <p:nvPr>
            <p:ph type="title"/>
          </p:nvPr>
        </p:nvSpPr>
        <p:spPr>
          <a:xfrm>
            <a:off x="2286000" y="1371600"/>
            <a:ext cx="6859786" cy="2667000"/>
          </a:xfrm>
        </p:spPr>
        <p:txBody>
          <a:bodyPr/>
          <a:lstStyle/>
          <a:p>
            <a:r>
              <a:rPr lang="en-US" altLang="zh-CN" b="1" dirty="0"/>
              <a:t>Syllabus</a:t>
            </a:r>
            <a:endParaRPr altLang="zh-CN" b="1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2514600" y="4953000"/>
            <a:ext cx="6859786" cy="802690"/>
          </a:xfrm>
        </p:spPr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altLang="zh-CN" sz="2400" dirty="0"/>
              <a:t>Introduction to Artificial Intelligence – Lecture 01</a:t>
            </a:r>
            <a:endParaRPr sz="2400" dirty="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标题 12"/>
          <p:cNvSpPr>
            <a:spLocks noGrp="1"/>
          </p:cNvSpPr>
          <p:nvPr>
            <p:ph type="title"/>
          </p:nvPr>
        </p:nvSpPr>
        <p:spPr>
          <a:xfrm>
            <a:off x="2638716" y="457201"/>
            <a:ext cx="6859786" cy="765771"/>
          </a:xfrm>
        </p:spPr>
        <p:txBody>
          <a:bodyPr/>
          <a:lstStyle/>
          <a:p>
            <a:r>
              <a:rPr lang="en-US" altLang="zh-CN" dirty="0"/>
              <a:t>Topics</a:t>
            </a:r>
            <a:endParaRPr altLang="zh-CN" dirty="0"/>
          </a:p>
        </p:txBody>
      </p:sp>
      <p:sp>
        <p:nvSpPr>
          <p:cNvPr id="18435" name="内容占位符 13"/>
          <p:cNvSpPr>
            <a:spLocks noGrp="1"/>
          </p:cNvSpPr>
          <p:nvPr>
            <p:ph idx="1"/>
          </p:nvPr>
        </p:nvSpPr>
        <p:spPr>
          <a:xfrm>
            <a:off x="1600200" y="1447800"/>
            <a:ext cx="9677399" cy="45720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sz="2800" dirty="0" smtClean="0"/>
              <a:t>Introduction to artificial intelligence</a:t>
            </a:r>
            <a:endParaRPr lang="en-US" altLang="zh-CN" sz="2800" dirty="0"/>
          </a:p>
          <a:p>
            <a:pPr>
              <a:lnSpc>
                <a:spcPct val="150000"/>
              </a:lnSpc>
            </a:pPr>
            <a:r>
              <a:rPr lang="en-US" altLang="zh-CN" sz="2800" dirty="0"/>
              <a:t>Problem Solving</a:t>
            </a:r>
          </a:p>
          <a:p>
            <a:pPr>
              <a:lnSpc>
                <a:spcPct val="150000"/>
              </a:lnSpc>
            </a:pPr>
            <a:r>
              <a:rPr lang="en-US" altLang="zh-CN" sz="2800" dirty="0" smtClean="0"/>
              <a:t>Knowledge </a:t>
            </a:r>
            <a:r>
              <a:rPr lang="en-US" altLang="zh-CN" sz="2800" dirty="0"/>
              <a:t>Presentation, Reasoning and Planning</a:t>
            </a:r>
          </a:p>
          <a:p>
            <a:pPr>
              <a:lnSpc>
                <a:spcPct val="150000"/>
              </a:lnSpc>
            </a:pPr>
            <a:r>
              <a:rPr lang="en-US" altLang="zh-CN" sz="2800" dirty="0" smtClean="0"/>
              <a:t>Uncertain knowledge  and reasoning</a:t>
            </a:r>
            <a:endParaRPr lang="en-US" altLang="zh-CN" sz="2800" dirty="0"/>
          </a:p>
          <a:p>
            <a:pPr marL="342900" lvl="1" indent="-342900">
              <a:lnSpc>
                <a:spcPct val="150000"/>
              </a:lnSpc>
              <a:buClr>
                <a:schemeClr val="folHlink"/>
              </a:buClr>
              <a:buFont typeface="Wingdings" pitchFamily="2" charset="2"/>
              <a:buChar char="v"/>
            </a:pPr>
            <a:r>
              <a:rPr lang="en-US" altLang="zh-CN" dirty="0" smtClean="0">
                <a:ea typeface="+mn-ea"/>
                <a:cs typeface="+mn-cs"/>
              </a:rPr>
              <a:t>learning</a:t>
            </a:r>
            <a:endParaRPr lang="en-US" altLang="zh-CN" dirty="0">
              <a:ea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标题 12"/>
          <p:cNvSpPr>
            <a:spLocks noGrp="1"/>
          </p:cNvSpPr>
          <p:nvPr>
            <p:ph type="title"/>
          </p:nvPr>
        </p:nvSpPr>
        <p:spPr>
          <a:xfrm>
            <a:off x="2667000" y="381001"/>
            <a:ext cx="6859786" cy="765771"/>
          </a:xfrm>
        </p:spPr>
        <p:txBody>
          <a:bodyPr/>
          <a:lstStyle/>
          <a:p>
            <a:r>
              <a:rPr lang="en-US" altLang="zh-CN" sz="4400" dirty="0"/>
              <a:t>Grading</a:t>
            </a:r>
            <a:endParaRPr altLang="zh-CN" sz="4400" dirty="0"/>
          </a:p>
        </p:txBody>
      </p:sp>
      <p:sp>
        <p:nvSpPr>
          <p:cNvPr id="14" name="内容占位符 13"/>
          <p:cNvSpPr>
            <a:spLocks noGrp="1"/>
          </p:cNvSpPr>
          <p:nvPr>
            <p:ph idx="1"/>
          </p:nvPr>
        </p:nvSpPr>
        <p:spPr>
          <a:xfrm>
            <a:off x="533400" y="1451572"/>
            <a:ext cx="11506200" cy="3120428"/>
          </a:xfrm>
        </p:spPr>
        <p:txBody>
          <a:bodyPr rtlCol="0">
            <a:normAutofit lnSpcReduction="10000"/>
          </a:bodyPr>
          <a:lstStyle/>
          <a:p>
            <a:pPr marL="205795" indent="-205795" fontAlgn="auto">
              <a:spcBef>
                <a:spcPts val="1200"/>
              </a:spcBef>
              <a:spcAft>
                <a:spcPts val="1200"/>
              </a:spcAft>
              <a:defRPr/>
            </a:pPr>
            <a:r>
              <a:rPr lang="en-US" altLang="zh-CN" sz="2600" dirty="0" smtClean="0"/>
              <a:t> Homework   </a:t>
            </a:r>
            <a:r>
              <a:rPr lang="zh-CN" altLang="en-US" sz="2600" dirty="0" smtClean="0"/>
              <a:t>（</a:t>
            </a:r>
            <a:r>
              <a:rPr lang="en-US" altLang="zh-CN" sz="2600" dirty="0" smtClean="0"/>
              <a:t>20%</a:t>
            </a:r>
            <a:r>
              <a:rPr lang="zh-CN" altLang="en-US" sz="2600" dirty="0" smtClean="0"/>
              <a:t>）</a:t>
            </a:r>
            <a:endParaRPr lang="en-US" altLang="zh-CN" sz="2600" dirty="0" smtClean="0"/>
          </a:p>
          <a:p>
            <a:pPr marL="205795" indent="-205795" fontAlgn="auto">
              <a:spcBef>
                <a:spcPts val="1200"/>
              </a:spcBef>
              <a:spcAft>
                <a:spcPts val="1200"/>
              </a:spcAft>
              <a:defRPr/>
            </a:pPr>
            <a:r>
              <a:rPr lang="en-US" altLang="zh-CN" sz="2600" dirty="0" smtClean="0"/>
              <a:t> Curriculum report    </a:t>
            </a:r>
            <a:r>
              <a:rPr lang="zh-CN" altLang="en-US" sz="2600" dirty="0" smtClean="0"/>
              <a:t>（</a:t>
            </a:r>
            <a:r>
              <a:rPr lang="en-US" altLang="zh-CN" sz="2600" dirty="0" smtClean="0"/>
              <a:t>70%</a:t>
            </a:r>
            <a:r>
              <a:rPr lang="zh-CN" altLang="en-US" sz="2600" dirty="0" smtClean="0"/>
              <a:t>，</a:t>
            </a:r>
            <a:r>
              <a:rPr lang="en-US" altLang="zh-CN" sz="2600" dirty="0" smtClean="0"/>
              <a:t>complete according to the topics</a:t>
            </a:r>
            <a:r>
              <a:rPr lang="zh-CN" altLang="en-US" sz="2600" dirty="0" smtClean="0"/>
              <a:t>）</a:t>
            </a:r>
            <a:endParaRPr lang="en-US" altLang="zh-CN" sz="2600" dirty="0" smtClean="0"/>
          </a:p>
          <a:p>
            <a:pPr marL="205795" indent="-205795" fontAlgn="auto">
              <a:spcBef>
                <a:spcPts val="1200"/>
              </a:spcBef>
              <a:spcAft>
                <a:spcPts val="0"/>
              </a:spcAft>
              <a:defRPr/>
            </a:pPr>
            <a:r>
              <a:rPr lang="en-US" altLang="zh-CN" sz="2600" dirty="0" smtClean="0"/>
              <a:t> Attendance   </a:t>
            </a:r>
            <a:r>
              <a:rPr lang="zh-CN" altLang="en-US" sz="2600" dirty="0" smtClean="0"/>
              <a:t>（</a:t>
            </a:r>
            <a:r>
              <a:rPr lang="en-US" altLang="zh-CN" sz="2600" dirty="0" smtClean="0"/>
              <a:t>10%)</a:t>
            </a:r>
            <a:endParaRPr lang="en-US" altLang="zh-CN" sz="2600" dirty="0"/>
          </a:p>
          <a:p>
            <a:pPr marL="410876" lvl="1">
              <a:spcBef>
                <a:spcPts val="1200"/>
              </a:spcBef>
              <a:defRPr/>
            </a:pPr>
            <a:r>
              <a:rPr lang="en-US" altLang="zh-CN" sz="2400" dirty="0" smtClean="0"/>
              <a:t>3 </a:t>
            </a:r>
            <a:r>
              <a:rPr lang="en-US" altLang="zh-CN" sz="2400" dirty="0"/>
              <a:t>unexcused absences will automatically receive a 10% penalty to the final grade, this penalty will increase by 2.5% for each additional unexcused absence.</a:t>
            </a:r>
          </a:p>
          <a:p>
            <a:pPr marL="410876" lvl="1">
              <a:spcBef>
                <a:spcPts val="1200"/>
              </a:spcBef>
              <a:defRPr/>
            </a:pPr>
            <a:r>
              <a:rPr lang="en-US" altLang="zh-CN" sz="2400" dirty="0"/>
              <a:t>Students should notify the instructor in the event of a planned absence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标题 12"/>
          <p:cNvSpPr>
            <a:spLocks noGrp="1"/>
          </p:cNvSpPr>
          <p:nvPr>
            <p:ph type="title"/>
          </p:nvPr>
        </p:nvSpPr>
        <p:spPr>
          <a:xfrm>
            <a:off x="2057400" y="533400"/>
            <a:ext cx="6859786" cy="765771"/>
          </a:xfrm>
        </p:spPr>
        <p:txBody>
          <a:bodyPr/>
          <a:lstStyle/>
          <a:p>
            <a:r>
              <a:rPr lang="en-US" altLang="zh-CN" sz="4400" dirty="0" smtClean="0"/>
              <a:t>Textbook</a:t>
            </a:r>
            <a:endParaRPr altLang="zh-CN" sz="4400" dirty="0"/>
          </a:p>
        </p:txBody>
      </p:sp>
      <p:sp>
        <p:nvSpPr>
          <p:cNvPr id="14" name="内容占位符 13"/>
          <p:cNvSpPr>
            <a:spLocks noGrp="1"/>
          </p:cNvSpPr>
          <p:nvPr>
            <p:ph idx="1"/>
          </p:nvPr>
        </p:nvSpPr>
        <p:spPr>
          <a:xfrm>
            <a:off x="1219201" y="2034417"/>
            <a:ext cx="5687102" cy="3147183"/>
          </a:xfrm>
        </p:spPr>
        <p:txBody>
          <a:bodyPr rtlCol="0"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/>
              <a:t>Artificial Intelligence</a:t>
            </a:r>
          </a:p>
          <a:p>
            <a:pPr marL="206033" lvl="1" indent="262007">
              <a:lnSpc>
                <a:spcPct val="150000"/>
              </a:lnSpc>
              <a:buNone/>
            </a:pPr>
            <a:r>
              <a:rPr lang="en-US" altLang="zh-CN" sz="2400" dirty="0"/>
              <a:t>A Modern Approach</a:t>
            </a:r>
          </a:p>
          <a:p>
            <a:pPr lvl="1">
              <a:lnSpc>
                <a:spcPct val="150000"/>
              </a:lnSpc>
            </a:pPr>
            <a:r>
              <a:rPr lang="en-US" altLang="zh-CN" sz="2200" i="1" dirty="0"/>
              <a:t>Third Edition</a:t>
            </a:r>
          </a:p>
          <a:p>
            <a:pPr lvl="1">
              <a:lnSpc>
                <a:spcPct val="150000"/>
              </a:lnSpc>
            </a:pPr>
            <a:r>
              <a:rPr lang="en-US" altLang="zh-CN" sz="2200" dirty="0"/>
              <a:t>Stuart J. Russell and Peter </a:t>
            </a:r>
            <a:r>
              <a:rPr lang="en-US" altLang="zh-CN" sz="2200" dirty="0" err="1"/>
              <a:t>Norvig</a:t>
            </a:r>
            <a:endParaRPr lang="en-US" altLang="zh-CN" sz="22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2800" y="1524000"/>
            <a:ext cx="3075897" cy="4412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49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722654" y="1600200"/>
            <a:ext cx="3833099" cy="3785169"/>
            <a:chOff x="722654" y="1637731"/>
            <a:chExt cx="3833099" cy="3785169"/>
          </a:xfrm>
        </p:grpSpPr>
        <p:pic>
          <p:nvPicPr>
            <p:cNvPr id="5" name="Picture 6" descr="9787302220428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2654" y="1637731"/>
              <a:ext cx="1860267" cy="23907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77162" y="1637731"/>
              <a:ext cx="1878591" cy="23907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矩形 8"/>
            <p:cNvSpPr/>
            <p:nvPr/>
          </p:nvSpPr>
          <p:spPr>
            <a:xfrm>
              <a:off x="1251189" y="4343400"/>
              <a:ext cx="2851945" cy="10795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>
                <a:lnSpc>
                  <a:spcPct val="150000"/>
                </a:lnSpc>
                <a:defRPr/>
              </a:pPr>
              <a:r>
                <a:rPr lang="zh-CN" altLang="en-US" b="1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蔡自兴，</a:t>
              </a:r>
              <a:r>
                <a:rPr lang="zh-CN" alt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清华大学出版社</a:t>
              </a:r>
              <a:endParaRPr lang="en-US" altLang="zh-C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>
                <a:lnSpc>
                  <a:spcPct val="150000"/>
                </a:lnSpc>
                <a:defRPr/>
              </a:pPr>
              <a:r>
                <a:rPr lang="zh-CN" alt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第</a:t>
              </a:r>
              <a:r>
                <a:rPr lang="en-US" altLang="zh-CN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r>
                <a:rPr lang="zh-CN" alt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版（</a:t>
              </a:r>
              <a:r>
                <a:rPr lang="en-US" altLang="zh-CN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2010.5</a:t>
              </a:r>
              <a:r>
                <a:rPr lang="zh-CN" altLang="en-US" b="1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）</a:t>
              </a:r>
              <a:endParaRPr lang="en-US" altLang="zh-CN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>
                <a:lnSpc>
                  <a:spcPct val="150000"/>
                </a:lnSpc>
                <a:defRPr/>
              </a:pPr>
              <a:r>
                <a:rPr lang="zh-CN" altLang="en-US" b="1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第</a:t>
              </a:r>
              <a:r>
                <a:rPr lang="en-US" altLang="zh-CN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  <a:r>
                <a:rPr lang="zh-CN" alt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版（</a:t>
              </a:r>
              <a:r>
                <a:rPr lang="en-US" altLang="zh-CN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2016.7</a:t>
              </a:r>
              <a:r>
                <a:rPr lang="zh-CN" alt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）</a:t>
              </a: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5077515" y="1612711"/>
            <a:ext cx="2590800" cy="3567819"/>
            <a:chOff x="5077515" y="1650242"/>
            <a:chExt cx="2590800" cy="3567819"/>
          </a:xfrm>
        </p:grpSpPr>
        <p:pic>
          <p:nvPicPr>
            <p:cNvPr id="7" name="图片 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77528" y="1650242"/>
              <a:ext cx="2390775" cy="23907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矩形 9"/>
            <p:cNvSpPr/>
            <p:nvPr/>
          </p:nvSpPr>
          <p:spPr>
            <a:xfrm>
              <a:off x="5077515" y="4197109"/>
              <a:ext cx="2590800" cy="102095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 latinLnBrk="1">
                <a:lnSpc>
                  <a:spcPct val="150000"/>
                </a:lnSpc>
                <a:defRPr/>
              </a:pPr>
              <a:r>
                <a:rPr lang="zh-CN" altLang="en-US" b="1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王</a:t>
              </a:r>
              <a:r>
                <a:rPr lang="zh-CN" alt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万</a:t>
              </a:r>
              <a:r>
                <a:rPr lang="zh-CN" altLang="en-US" b="1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良</a:t>
              </a:r>
              <a:endParaRPr lang="en-US" altLang="zh-C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 latinLnBrk="1">
                <a:lnSpc>
                  <a:spcPct val="150000"/>
                </a:lnSpc>
                <a:defRPr/>
              </a:pPr>
              <a:r>
                <a:rPr lang="zh-CN" alt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高等教育出版社，</a:t>
              </a:r>
              <a:r>
                <a:rPr lang="en-US" altLang="zh-CN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2017.7</a:t>
              </a:r>
              <a:endPara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8077200" y="1637732"/>
            <a:ext cx="2304446" cy="4304605"/>
            <a:chOff x="8256628" y="1675263"/>
            <a:chExt cx="2304446" cy="4304605"/>
          </a:xfrm>
        </p:grpSpPr>
        <p:pic>
          <p:nvPicPr>
            <p:cNvPr id="8" name="图片 3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34399" y="1675263"/>
              <a:ext cx="1748905" cy="23657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" name="矩形 10"/>
            <p:cNvSpPr/>
            <p:nvPr/>
          </p:nvSpPr>
          <p:spPr>
            <a:xfrm>
              <a:off x="8256628" y="4225542"/>
              <a:ext cx="2304446" cy="175432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zh-CN" altLang="en-US" b="1" dirty="0">
                  <a:latin typeface="宋体" panose="02010600030101010101" pitchFamily="2" charset="-122"/>
                  <a:ea typeface="宋体" panose="02010600030101010101" pitchFamily="2" charset="-122"/>
                </a:rPr>
                <a:t>中国人工智能学会</a:t>
              </a:r>
              <a:endParaRPr lang="en-US" altLang="zh-CN" b="1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  <a:p>
              <a:pPr algn="ctr">
                <a:lnSpc>
                  <a:spcPct val="150000"/>
                </a:lnSpc>
                <a:defRPr/>
              </a:pPr>
              <a:r>
                <a:rPr lang="zh-CN" altLang="en-US" b="1" dirty="0">
                  <a:latin typeface="宋体" panose="02010600030101010101" pitchFamily="2" charset="-122"/>
                  <a:ea typeface="宋体" panose="02010600030101010101" pitchFamily="2" charset="-122"/>
                </a:rPr>
                <a:t>李德毅、</a:t>
              </a:r>
              <a:r>
                <a:rPr lang="zh-CN" altLang="en-US" b="1" dirty="0" smtClean="0">
                  <a:latin typeface="宋体" panose="02010600030101010101" pitchFamily="2" charset="-122"/>
                  <a:ea typeface="宋体" panose="02010600030101010101" pitchFamily="2" charset="-122"/>
                </a:rPr>
                <a:t>于剑</a:t>
              </a:r>
              <a:endParaRPr lang="en-US" altLang="zh-CN" b="1" dirty="0" smtClean="0">
                <a:latin typeface="宋体" panose="02010600030101010101" pitchFamily="2" charset="-122"/>
                <a:ea typeface="宋体" panose="02010600030101010101" pitchFamily="2" charset="-122"/>
              </a:endParaRPr>
            </a:p>
            <a:p>
              <a:pPr algn="ctr">
                <a:lnSpc>
                  <a:spcPct val="150000"/>
                </a:lnSpc>
                <a:defRPr/>
              </a:pPr>
              <a:r>
                <a:rPr lang="zh-CN" altLang="en-US" b="1" dirty="0" smtClean="0">
                  <a:latin typeface="宋体" panose="02010600030101010101" pitchFamily="2" charset="-122"/>
                  <a:ea typeface="宋体" panose="02010600030101010101" pitchFamily="2" charset="-122"/>
                </a:rPr>
                <a:t>中国</a:t>
              </a:r>
              <a:r>
                <a:rPr lang="zh-CN" altLang="en-US" b="1" dirty="0">
                  <a:latin typeface="宋体" panose="02010600030101010101" pitchFamily="2" charset="-122"/>
                  <a:ea typeface="宋体" panose="02010600030101010101" pitchFamily="2" charset="-122"/>
                </a:rPr>
                <a:t>科学技术出版社</a:t>
              </a:r>
              <a:endParaRPr lang="en-US" altLang="zh-CN" b="1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  <a:p>
              <a:pPr algn="ctr">
                <a:lnSpc>
                  <a:spcPct val="150000"/>
                </a:lnSpc>
                <a:defRPr/>
              </a:pPr>
              <a:r>
                <a:rPr lang="en-US" altLang="zh-CN" b="1" dirty="0">
                  <a:latin typeface="宋体" panose="02010600030101010101" pitchFamily="2" charset="-122"/>
                  <a:ea typeface="宋体" panose="02010600030101010101" pitchFamily="2" charset="-122"/>
                </a:rPr>
                <a:t>2018</a:t>
              </a:r>
              <a:r>
                <a:rPr lang="zh-CN" altLang="en-US" b="1" dirty="0">
                  <a:latin typeface="宋体" panose="02010600030101010101" pitchFamily="2" charset="-122"/>
                  <a:ea typeface="宋体" panose="02010600030101010101" pitchFamily="2" charset="-122"/>
                </a:rPr>
                <a:t>年</a:t>
              </a:r>
              <a:r>
                <a:rPr lang="en-US" altLang="zh-CN" b="1" dirty="0">
                  <a:latin typeface="宋体" panose="02010600030101010101" pitchFamily="2" charset="-122"/>
                  <a:ea typeface="宋体" panose="02010600030101010101" pitchFamily="2" charset="-122"/>
                </a:rPr>
                <a:t>8</a:t>
              </a:r>
              <a:r>
                <a:rPr lang="zh-CN" altLang="en-US" b="1" dirty="0">
                  <a:latin typeface="宋体" panose="02010600030101010101" pitchFamily="2" charset="-122"/>
                  <a:ea typeface="宋体" panose="02010600030101010101" pitchFamily="2" charset="-122"/>
                </a:rPr>
                <a:t>月</a:t>
              </a:r>
            </a:p>
          </p:txBody>
        </p:sp>
      </p:grpSp>
      <p:sp>
        <p:nvSpPr>
          <p:cNvPr id="15" name="矩形 14"/>
          <p:cNvSpPr/>
          <p:nvPr/>
        </p:nvSpPr>
        <p:spPr>
          <a:xfrm>
            <a:off x="4191000" y="533400"/>
            <a:ext cx="357181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400" b="1" i="1" dirty="0" smtClean="0"/>
              <a:t>Recommend</a:t>
            </a:r>
            <a:endParaRPr lang="zh-CN" altLang="en-US" sz="4400" b="1" i="1" dirty="0"/>
          </a:p>
        </p:txBody>
      </p:sp>
    </p:spTree>
    <p:extLst>
      <p:ext uri="{BB962C8B-B14F-4D97-AF65-F5344CB8AC3E}">
        <p14:creationId xmlns:p14="http://schemas.microsoft.com/office/powerpoint/2010/main" val="1953491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2008最新公益系列精品PPT模板">
  <a:themeElements>
    <a:clrScheme name="2008最新公益系列精品PPT模板 3">
      <a:dk1>
        <a:srgbClr val="080808"/>
      </a:dk1>
      <a:lt1>
        <a:srgbClr val="FFFFFF"/>
      </a:lt1>
      <a:dk2>
        <a:srgbClr val="A59A55"/>
      </a:dk2>
      <a:lt2>
        <a:srgbClr val="DDDDDD"/>
      </a:lt2>
      <a:accent1>
        <a:srgbClr val="4AB1E4"/>
      </a:accent1>
      <a:accent2>
        <a:srgbClr val="8F038F"/>
      </a:accent2>
      <a:accent3>
        <a:srgbClr val="FFFFFF"/>
      </a:accent3>
      <a:accent4>
        <a:srgbClr val="060606"/>
      </a:accent4>
      <a:accent5>
        <a:srgbClr val="B1D5EF"/>
      </a:accent5>
      <a:accent6>
        <a:srgbClr val="810281"/>
      </a:accent6>
      <a:hlink>
        <a:srgbClr val="F77A1D"/>
      </a:hlink>
      <a:folHlink>
        <a:srgbClr val="5BBE4E"/>
      </a:folHlink>
    </a:clrScheme>
    <a:fontScheme name="2008最新公益系列精品PPT模板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lnDef>
  </a:objectDefaults>
  <a:extraClrSchemeLst>
    <a:extraClrScheme>
      <a:clrScheme name="2008最新公益系列精品PPT模板 1">
        <a:dk1>
          <a:srgbClr val="5F5F5F"/>
        </a:dk1>
        <a:lt1>
          <a:srgbClr val="FFFFFF"/>
        </a:lt1>
        <a:dk2>
          <a:srgbClr val="C36609"/>
        </a:dk2>
        <a:lt2>
          <a:srgbClr val="DDDDDD"/>
        </a:lt2>
        <a:accent1>
          <a:srgbClr val="D2B94E"/>
        </a:accent1>
        <a:accent2>
          <a:srgbClr val="2395B9"/>
        </a:accent2>
        <a:accent3>
          <a:srgbClr val="FFFFFF"/>
        </a:accent3>
        <a:accent4>
          <a:srgbClr val="505050"/>
        </a:accent4>
        <a:accent5>
          <a:srgbClr val="E5D9B2"/>
        </a:accent5>
        <a:accent6>
          <a:srgbClr val="1F87A7"/>
        </a:accent6>
        <a:hlink>
          <a:srgbClr val="5C984E"/>
        </a:hlink>
        <a:folHlink>
          <a:srgbClr val="B5C77B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008最新公益系列精品PPT模板 2">
        <a:dk1>
          <a:srgbClr val="5F5F5F"/>
        </a:dk1>
        <a:lt1>
          <a:srgbClr val="FFFFFF"/>
        </a:lt1>
        <a:dk2>
          <a:srgbClr val="9FC591"/>
        </a:dk2>
        <a:lt2>
          <a:srgbClr val="DDDDDD"/>
        </a:lt2>
        <a:accent1>
          <a:srgbClr val="7B82B7"/>
        </a:accent1>
        <a:accent2>
          <a:srgbClr val="8D337C"/>
        </a:accent2>
        <a:accent3>
          <a:srgbClr val="FFFFFF"/>
        </a:accent3>
        <a:accent4>
          <a:srgbClr val="505050"/>
        </a:accent4>
        <a:accent5>
          <a:srgbClr val="BFC1D8"/>
        </a:accent5>
        <a:accent6>
          <a:srgbClr val="7F2D70"/>
        </a:accent6>
        <a:hlink>
          <a:srgbClr val="CC87E1"/>
        </a:hlink>
        <a:folHlink>
          <a:srgbClr val="76C5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008最新公益系列精品PPT模板 3">
        <a:dk1>
          <a:srgbClr val="080808"/>
        </a:dk1>
        <a:lt1>
          <a:srgbClr val="FFFFFF"/>
        </a:lt1>
        <a:dk2>
          <a:srgbClr val="A59A55"/>
        </a:dk2>
        <a:lt2>
          <a:srgbClr val="DDDDDD"/>
        </a:lt2>
        <a:accent1>
          <a:srgbClr val="4AB1E4"/>
        </a:accent1>
        <a:accent2>
          <a:srgbClr val="8F038F"/>
        </a:accent2>
        <a:accent3>
          <a:srgbClr val="FFFFFF"/>
        </a:accent3>
        <a:accent4>
          <a:srgbClr val="060606"/>
        </a:accent4>
        <a:accent5>
          <a:srgbClr val="B1D5EF"/>
        </a:accent5>
        <a:accent6>
          <a:srgbClr val="810281"/>
        </a:accent6>
        <a:hlink>
          <a:srgbClr val="F77A1D"/>
        </a:hlink>
        <a:folHlink>
          <a:srgbClr val="5BBE4E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2_2008最新公益系列精品PPT模板">
  <a:themeElements>
    <a:clrScheme name="2008最新公益系列精品PPT模板 3">
      <a:dk1>
        <a:srgbClr val="080808"/>
      </a:dk1>
      <a:lt1>
        <a:srgbClr val="FFFFFF"/>
      </a:lt1>
      <a:dk2>
        <a:srgbClr val="A59A55"/>
      </a:dk2>
      <a:lt2>
        <a:srgbClr val="DDDDDD"/>
      </a:lt2>
      <a:accent1>
        <a:srgbClr val="4AB1E4"/>
      </a:accent1>
      <a:accent2>
        <a:srgbClr val="8F038F"/>
      </a:accent2>
      <a:accent3>
        <a:srgbClr val="FFFFFF"/>
      </a:accent3>
      <a:accent4>
        <a:srgbClr val="060606"/>
      </a:accent4>
      <a:accent5>
        <a:srgbClr val="B1D5EF"/>
      </a:accent5>
      <a:accent6>
        <a:srgbClr val="810281"/>
      </a:accent6>
      <a:hlink>
        <a:srgbClr val="F77A1D"/>
      </a:hlink>
      <a:folHlink>
        <a:srgbClr val="5BBE4E"/>
      </a:folHlink>
    </a:clrScheme>
    <a:fontScheme name="2008最新公益系列精品PPT模板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lnDef>
  </a:objectDefaults>
  <a:extraClrSchemeLst>
    <a:extraClrScheme>
      <a:clrScheme name="2008最新公益系列精品PPT模板 1">
        <a:dk1>
          <a:srgbClr val="5F5F5F"/>
        </a:dk1>
        <a:lt1>
          <a:srgbClr val="FFFFFF"/>
        </a:lt1>
        <a:dk2>
          <a:srgbClr val="C36609"/>
        </a:dk2>
        <a:lt2>
          <a:srgbClr val="DDDDDD"/>
        </a:lt2>
        <a:accent1>
          <a:srgbClr val="D2B94E"/>
        </a:accent1>
        <a:accent2>
          <a:srgbClr val="2395B9"/>
        </a:accent2>
        <a:accent3>
          <a:srgbClr val="FFFFFF"/>
        </a:accent3>
        <a:accent4>
          <a:srgbClr val="505050"/>
        </a:accent4>
        <a:accent5>
          <a:srgbClr val="E5D9B2"/>
        </a:accent5>
        <a:accent6>
          <a:srgbClr val="1F87A7"/>
        </a:accent6>
        <a:hlink>
          <a:srgbClr val="5C984E"/>
        </a:hlink>
        <a:folHlink>
          <a:srgbClr val="B5C77B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008最新公益系列精品PPT模板 2">
        <a:dk1>
          <a:srgbClr val="5F5F5F"/>
        </a:dk1>
        <a:lt1>
          <a:srgbClr val="FFFFFF"/>
        </a:lt1>
        <a:dk2>
          <a:srgbClr val="9FC591"/>
        </a:dk2>
        <a:lt2>
          <a:srgbClr val="DDDDDD"/>
        </a:lt2>
        <a:accent1>
          <a:srgbClr val="7B82B7"/>
        </a:accent1>
        <a:accent2>
          <a:srgbClr val="8D337C"/>
        </a:accent2>
        <a:accent3>
          <a:srgbClr val="FFFFFF"/>
        </a:accent3>
        <a:accent4>
          <a:srgbClr val="505050"/>
        </a:accent4>
        <a:accent5>
          <a:srgbClr val="BFC1D8"/>
        </a:accent5>
        <a:accent6>
          <a:srgbClr val="7F2D70"/>
        </a:accent6>
        <a:hlink>
          <a:srgbClr val="CC87E1"/>
        </a:hlink>
        <a:folHlink>
          <a:srgbClr val="76C5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008最新公益系列精品PPT模板 3">
        <a:dk1>
          <a:srgbClr val="080808"/>
        </a:dk1>
        <a:lt1>
          <a:srgbClr val="FFFFFF"/>
        </a:lt1>
        <a:dk2>
          <a:srgbClr val="A59A55"/>
        </a:dk2>
        <a:lt2>
          <a:srgbClr val="DDDDDD"/>
        </a:lt2>
        <a:accent1>
          <a:srgbClr val="4AB1E4"/>
        </a:accent1>
        <a:accent2>
          <a:srgbClr val="8F038F"/>
        </a:accent2>
        <a:accent3>
          <a:srgbClr val="FFFFFF"/>
        </a:accent3>
        <a:accent4>
          <a:srgbClr val="060606"/>
        </a:accent4>
        <a:accent5>
          <a:srgbClr val="B1D5EF"/>
        </a:accent5>
        <a:accent6>
          <a:srgbClr val="810281"/>
        </a:accent6>
        <a:hlink>
          <a:srgbClr val="F77A1D"/>
        </a:hlink>
        <a:folHlink>
          <a:srgbClr val="5BBE4E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10186</TotalTime>
  <Words>956</Words>
  <Application>Microsoft Office PowerPoint</Application>
  <PresentationFormat>宽屏</PresentationFormat>
  <Paragraphs>210</Paragraphs>
  <Slides>39</Slides>
  <Notes>5</Notes>
  <HiddenSlides>0</HiddenSlides>
  <MMClips>4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39</vt:i4>
      </vt:variant>
    </vt:vector>
  </HeadingPairs>
  <TitlesOfParts>
    <vt:vector size="49" baseType="lpstr">
      <vt:lpstr>宋体</vt:lpstr>
      <vt:lpstr>微软雅黑</vt:lpstr>
      <vt:lpstr>Arial</vt:lpstr>
      <vt:lpstr>Calibri</vt:lpstr>
      <vt:lpstr>Comic Sans MS</vt:lpstr>
      <vt:lpstr>Times New Roman</vt:lpstr>
      <vt:lpstr>Verdana</vt:lpstr>
      <vt:lpstr>Wingdings</vt:lpstr>
      <vt:lpstr>1_2008最新公益系列精品PPT模板</vt:lpstr>
      <vt:lpstr>2_2008最新公益系列精品PPT模板</vt:lpstr>
      <vt:lpstr>PowerPoint 演示文稿</vt:lpstr>
      <vt:lpstr>PowerPoint 演示文稿</vt:lpstr>
      <vt:lpstr>Lecture 1 Introduction  </vt:lpstr>
      <vt:lpstr>Outline </vt:lpstr>
      <vt:lpstr>Syllabus</vt:lpstr>
      <vt:lpstr>Topics</vt:lpstr>
      <vt:lpstr>Grading</vt:lpstr>
      <vt:lpstr>Textbook</vt:lpstr>
      <vt:lpstr>PowerPoint 演示文稿</vt:lpstr>
      <vt:lpstr>Wow   AI !</vt:lpstr>
      <vt:lpstr>Fields</vt:lpstr>
      <vt:lpstr>Different definitions </vt:lpstr>
      <vt:lpstr>Cognitive viewpoints</vt:lpstr>
      <vt:lpstr>Physical symbol system \ Symbol operating system</vt:lpstr>
      <vt:lpstr>Why can machine simulate human intelligence</vt:lpstr>
      <vt:lpstr>Emphasis of the three schools</vt:lpstr>
      <vt:lpstr> Acting humanly: Turing Test</vt:lpstr>
      <vt:lpstr> Acting humanly:   computer  need to possess : </vt:lpstr>
      <vt:lpstr> Acting humanly:    total Turing Test  </vt:lpstr>
      <vt:lpstr>AI: Weak vs. Strong</vt:lpstr>
      <vt:lpstr> The Foundations of Artificial Intelligence  </vt:lpstr>
      <vt:lpstr> THE STATE OF THE ART</vt:lpstr>
      <vt:lpstr>Something you need to know  when you want to use AI methods</vt:lpstr>
      <vt:lpstr>Intelligent Agent</vt:lpstr>
      <vt:lpstr>Terminology</vt:lpstr>
      <vt:lpstr>Quiz</vt:lpstr>
      <vt:lpstr>Peg solitaire</vt:lpstr>
      <vt:lpstr>AI in Practice</vt:lpstr>
      <vt:lpstr>PowerPoint 演示文稿</vt:lpstr>
      <vt:lpstr>Underlying Philosophy - DeepQA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Reading for Review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fengqi</dc:creator>
  <cp:lastModifiedBy>fengqi</cp:lastModifiedBy>
  <cp:revision>183</cp:revision>
  <dcterms:created xsi:type="dcterms:W3CDTF">2006-08-16T00:00:00Z</dcterms:created>
  <dcterms:modified xsi:type="dcterms:W3CDTF">2020-05-07T18:53:45Z</dcterms:modified>
</cp:coreProperties>
</file>